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8" r:id="rId5"/>
    <p:sldId id="269" r:id="rId6"/>
    <p:sldId id="280" r:id="rId7"/>
    <p:sldId id="281" r:id="rId8"/>
    <p:sldId id="273" r:id="rId9"/>
    <p:sldId id="272" r:id="rId10"/>
    <p:sldId id="279" r:id="rId11"/>
    <p:sldId id="275" r:id="rId12"/>
    <p:sldId id="278" r:id="rId13"/>
    <p:sldId id="277" r:id="rId14"/>
    <p:sldId id="282" r:id="rId15"/>
    <p:sldId id="27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B30DFA-8877-49BA-A0DE-03F75B8BCD86}" type="doc">
      <dgm:prSet loTypeId="urn:microsoft.com/office/officeart/2005/8/layout/hierarchy2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9C554873-DA31-4C50-86D2-A6B18833F9E6}">
      <dgm:prSet phldrT="[텍스트]"/>
      <dgm:spPr/>
      <dgm:t>
        <a:bodyPr/>
        <a:lstStyle/>
        <a:p>
          <a:pPr latinLnBrk="1"/>
          <a:r>
            <a:rPr lang="ko-KR" altLang="en-US" dirty="0"/>
            <a:t>로그인 및 </a:t>
          </a:r>
          <a:endParaRPr lang="en-US" altLang="ko-KR" dirty="0"/>
        </a:p>
        <a:p>
          <a:pPr latinLnBrk="1"/>
          <a:r>
            <a:rPr lang="ko-KR" altLang="en-US" dirty="0"/>
            <a:t>회원가입</a:t>
          </a:r>
        </a:p>
      </dgm:t>
    </dgm:pt>
    <dgm:pt modelId="{88173957-A20E-4E96-9F49-E6A7D9FF53B3}" type="parTrans" cxnId="{E49A2E1A-AD70-4E94-AD25-E548DEB0F719}">
      <dgm:prSet/>
      <dgm:spPr/>
      <dgm:t>
        <a:bodyPr/>
        <a:lstStyle/>
        <a:p>
          <a:pPr latinLnBrk="1"/>
          <a:endParaRPr lang="ko-KR" altLang="en-US"/>
        </a:p>
      </dgm:t>
    </dgm:pt>
    <dgm:pt modelId="{858B0C97-BECF-46E6-8C91-C2CEE7F3FB6B}" type="sibTrans" cxnId="{E49A2E1A-AD70-4E94-AD25-E548DEB0F719}">
      <dgm:prSet/>
      <dgm:spPr/>
      <dgm:t>
        <a:bodyPr/>
        <a:lstStyle/>
        <a:p>
          <a:pPr latinLnBrk="1"/>
          <a:endParaRPr lang="ko-KR" altLang="en-US"/>
        </a:p>
      </dgm:t>
    </dgm:pt>
    <dgm:pt modelId="{8A116F3C-34CF-4025-896C-1E677BA14511}">
      <dgm:prSet phldrT="[텍스트]"/>
      <dgm:spPr/>
      <dgm:t>
        <a:bodyPr/>
        <a:lstStyle/>
        <a:p>
          <a:pPr latinLnBrk="1"/>
          <a:r>
            <a:rPr lang="ko-KR" altLang="en-US" dirty="0"/>
            <a:t>택배현황</a:t>
          </a:r>
        </a:p>
      </dgm:t>
    </dgm:pt>
    <dgm:pt modelId="{2E95422E-7C38-4745-AABC-F6115B40DA00}" type="parTrans" cxnId="{72115CD6-11C7-4026-8C22-BCD1A0226A04}">
      <dgm:prSet/>
      <dgm:spPr/>
      <dgm:t>
        <a:bodyPr/>
        <a:lstStyle/>
        <a:p>
          <a:pPr latinLnBrk="1"/>
          <a:endParaRPr lang="ko-KR" altLang="en-US"/>
        </a:p>
      </dgm:t>
    </dgm:pt>
    <dgm:pt modelId="{C482921B-D91A-4E88-B497-28035157E648}" type="sibTrans" cxnId="{72115CD6-11C7-4026-8C22-BCD1A0226A04}">
      <dgm:prSet/>
      <dgm:spPr/>
      <dgm:t>
        <a:bodyPr/>
        <a:lstStyle/>
        <a:p>
          <a:pPr latinLnBrk="1"/>
          <a:endParaRPr lang="ko-KR" altLang="en-US"/>
        </a:p>
      </dgm:t>
    </dgm:pt>
    <dgm:pt modelId="{DB0A4736-52C6-49CC-9822-3B0A34CF6547}">
      <dgm:prSet phldrT="[텍스트]"/>
      <dgm:spPr/>
      <dgm:t>
        <a:bodyPr/>
        <a:lstStyle/>
        <a:p>
          <a:pPr latinLnBrk="1"/>
          <a:r>
            <a:rPr lang="ko-KR" altLang="en-US" dirty="0"/>
            <a:t>현재 택배현황 및</a:t>
          </a:r>
          <a:endParaRPr lang="en-US" altLang="ko-KR" dirty="0"/>
        </a:p>
        <a:p>
          <a:pPr latinLnBrk="1"/>
          <a:r>
            <a:rPr lang="ko-KR" altLang="en-US" dirty="0" err="1"/>
            <a:t>택배함</a:t>
          </a:r>
          <a:r>
            <a:rPr lang="ko-KR" altLang="en-US" dirty="0"/>
            <a:t> 열기</a:t>
          </a:r>
        </a:p>
      </dgm:t>
    </dgm:pt>
    <dgm:pt modelId="{EB09DAED-F58B-4364-BA6E-446243015D89}" type="parTrans" cxnId="{D7E46380-ADE2-44DF-BDA3-F993A4605285}">
      <dgm:prSet/>
      <dgm:spPr/>
      <dgm:t>
        <a:bodyPr/>
        <a:lstStyle/>
        <a:p>
          <a:pPr latinLnBrk="1"/>
          <a:endParaRPr lang="ko-KR" altLang="en-US"/>
        </a:p>
      </dgm:t>
    </dgm:pt>
    <dgm:pt modelId="{60289404-CFB6-4DBF-BF5C-422B208B0A3F}" type="sibTrans" cxnId="{D7E46380-ADE2-44DF-BDA3-F993A4605285}">
      <dgm:prSet/>
      <dgm:spPr/>
      <dgm:t>
        <a:bodyPr/>
        <a:lstStyle/>
        <a:p>
          <a:pPr latinLnBrk="1"/>
          <a:endParaRPr lang="ko-KR" altLang="en-US"/>
        </a:p>
      </dgm:t>
    </dgm:pt>
    <dgm:pt modelId="{CA74CF4F-1344-4F72-B789-6B79168403E4}">
      <dgm:prSet phldrT="[텍스트]"/>
      <dgm:spPr/>
      <dgm:t>
        <a:bodyPr/>
        <a:lstStyle/>
        <a:p>
          <a:pPr latinLnBrk="1"/>
          <a:r>
            <a:rPr lang="ko-KR" altLang="en-US" dirty="0"/>
            <a:t>회원정보</a:t>
          </a:r>
        </a:p>
      </dgm:t>
    </dgm:pt>
    <dgm:pt modelId="{2BDF5EF0-1E15-4020-BA9D-716C0069654A}" type="parTrans" cxnId="{8BFBD1C8-AF52-40D4-BD3B-422EA579B2D3}">
      <dgm:prSet/>
      <dgm:spPr/>
      <dgm:t>
        <a:bodyPr/>
        <a:lstStyle/>
        <a:p>
          <a:pPr latinLnBrk="1"/>
          <a:endParaRPr lang="ko-KR" altLang="en-US"/>
        </a:p>
      </dgm:t>
    </dgm:pt>
    <dgm:pt modelId="{A1D7B447-2A26-488F-A173-E5E250BB1C44}" type="sibTrans" cxnId="{8BFBD1C8-AF52-40D4-BD3B-422EA579B2D3}">
      <dgm:prSet/>
      <dgm:spPr/>
      <dgm:t>
        <a:bodyPr/>
        <a:lstStyle/>
        <a:p>
          <a:pPr latinLnBrk="1"/>
          <a:endParaRPr lang="ko-KR" altLang="en-US"/>
        </a:p>
      </dgm:t>
    </dgm:pt>
    <dgm:pt modelId="{BC82F08B-5EBE-49B8-A2FE-FC8485960A7D}">
      <dgm:prSet phldrT="[텍스트]"/>
      <dgm:spPr/>
      <dgm:t>
        <a:bodyPr/>
        <a:lstStyle/>
        <a:p>
          <a:pPr latinLnBrk="1"/>
          <a:r>
            <a:rPr lang="ko-KR" altLang="en-US" dirty="0"/>
            <a:t>회원정보수정</a:t>
          </a:r>
        </a:p>
      </dgm:t>
    </dgm:pt>
    <dgm:pt modelId="{F40FBD0C-FA29-4798-9CE5-13C319F91D3D}" type="parTrans" cxnId="{7D2B56CE-163A-4FB5-A224-30066CD1602E}">
      <dgm:prSet/>
      <dgm:spPr/>
      <dgm:t>
        <a:bodyPr/>
        <a:lstStyle/>
        <a:p>
          <a:pPr latinLnBrk="1"/>
          <a:endParaRPr lang="ko-KR" altLang="en-US"/>
        </a:p>
      </dgm:t>
    </dgm:pt>
    <dgm:pt modelId="{50CD620E-DAD4-4D59-9BC2-4B6896A5DA8C}" type="sibTrans" cxnId="{7D2B56CE-163A-4FB5-A224-30066CD1602E}">
      <dgm:prSet/>
      <dgm:spPr/>
      <dgm:t>
        <a:bodyPr/>
        <a:lstStyle/>
        <a:p>
          <a:pPr latinLnBrk="1"/>
          <a:endParaRPr lang="ko-KR" altLang="en-US"/>
        </a:p>
      </dgm:t>
    </dgm:pt>
    <dgm:pt modelId="{80BF924B-99C3-450F-997E-A42D2119A637}">
      <dgm:prSet/>
      <dgm:spPr/>
      <dgm:t>
        <a:bodyPr/>
        <a:lstStyle/>
        <a:p>
          <a:pPr latinLnBrk="1"/>
          <a:r>
            <a:rPr lang="ko-KR" altLang="en-US" dirty="0"/>
            <a:t>채팅목록</a:t>
          </a:r>
        </a:p>
      </dgm:t>
    </dgm:pt>
    <dgm:pt modelId="{76E46DF8-BCB5-4F7F-9984-6626E6FA51EA}" type="parTrans" cxnId="{1B3AA2DA-25EB-46D5-AF59-7D317DFDF096}">
      <dgm:prSet/>
      <dgm:spPr/>
      <dgm:t>
        <a:bodyPr/>
        <a:lstStyle/>
        <a:p>
          <a:pPr latinLnBrk="1"/>
          <a:endParaRPr lang="ko-KR" altLang="en-US"/>
        </a:p>
      </dgm:t>
    </dgm:pt>
    <dgm:pt modelId="{5304C6DA-FE78-4BB9-B3CF-E96A2EC1A71F}" type="sibTrans" cxnId="{1B3AA2DA-25EB-46D5-AF59-7D317DFDF096}">
      <dgm:prSet/>
      <dgm:spPr/>
      <dgm:t>
        <a:bodyPr/>
        <a:lstStyle/>
        <a:p>
          <a:pPr latinLnBrk="1"/>
          <a:endParaRPr lang="ko-KR" altLang="en-US"/>
        </a:p>
      </dgm:t>
    </dgm:pt>
    <dgm:pt modelId="{1C7B7B10-1D93-4AC2-BDFA-305A4318F40E}">
      <dgm:prSet/>
      <dgm:spPr/>
      <dgm:t>
        <a:bodyPr/>
        <a:lstStyle/>
        <a:p>
          <a:pPr latinLnBrk="1"/>
          <a:r>
            <a:rPr lang="ko-KR" altLang="en-US" dirty="0"/>
            <a:t>게시판</a:t>
          </a:r>
        </a:p>
      </dgm:t>
    </dgm:pt>
    <dgm:pt modelId="{599311F1-E238-4828-95A2-FA4B3812FAAD}" type="parTrans" cxnId="{42D0983B-0E97-4540-85CF-BA09C99693C0}">
      <dgm:prSet/>
      <dgm:spPr/>
      <dgm:t>
        <a:bodyPr/>
        <a:lstStyle/>
        <a:p>
          <a:pPr latinLnBrk="1"/>
          <a:endParaRPr lang="ko-KR" altLang="en-US"/>
        </a:p>
      </dgm:t>
    </dgm:pt>
    <dgm:pt modelId="{518DCA44-65AA-4249-8A7D-4163588A4A05}" type="sibTrans" cxnId="{42D0983B-0E97-4540-85CF-BA09C99693C0}">
      <dgm:prSet/>
      <dgm:spPr/>
      <dgm:t>
        <a:bodyPr/>
        <a:lstStyle/>
        <a:p>
          <a:pPr latinLnBrk="1"/>
          <a:endParaRPr lang="ko-KR" altLang="en-US"/>
        </a:p>
      </dgm:t>
    </dgm:pt>
    <dgm:pt modelId="{6E840F67-1AD4-49A5-8660-E84D72F50F01}">
      <dgm:prSet/>
      <dgm:spPr/>
      <dgm:t>
        <a:bodyPr/>
        <a:lstStyle/>
        <a:p>
          <a:pPr latinLnBrk="1"/>
          <a:r>
            <a:rPr lang="ko-KR" altLang="en-US" dirty="0"/>
            <a:t>택배대리수령 </a:t>
          </a:r>
          <a:endParaRPr lang="en-US" altLang="ko-KR" dirty="0"/>
        </a:p>
        <a:p>
          <a:pPr latinLnBrk="1"/>
          <a:r>
            <a:rPr lang="ko-KR" altLang="en-US" dirty="0"/>
            <a:t>게시판</a:t>
          </a:r>
        </a:p>
      </dgm:t>
    </dgm:pt>
    <dgm:pt modelId="{27D56FDE-C73B-4E53-BA8A-6A2CC3EC3ED9}" type="parTrans" cxnId="{4FC27BDE-AE26-44BA-AA7C-144CF3FC1785}">
      <dgm:prSet/>
      <dgm:spPr/>
      <dgm:t>
        <a:bodyPr/>
        <a:lstStyle/>
        <a:p>
          <a:pPr latinLnBrk="1"/>
          <a:endParaRPr lang="ko-KR" altLang="en-US"/>
        </a:p>
      </dgm:t>
    </dgm:pt>
    <dgm:pt modelId="{770DDD11-EE04-4939-84F4-2DA4B860F18F}" type="sibTrans" cxnId="{4FC27BDE-AE26-44BA-AA7C-144CF3FC1785}">
      <dgm:prSet/>
      <dgm:spPr/>
      <dgm:t>
        <a:bodyPr/>
        <a:lstStyle/>
        <a:p>
          <a:pPr latinLnBrk="1"/>
          <a:endParaRPr lang="ko-KR" altLang="en-US"/>
        </a:p>
      </dgm:t>
    </dgm:pt>
    <dgm:pt modelId="{F61AED39-DF7B-4A37-AAF9-A49E830CF8FA}">
      <dgm:prSet/>
      <dgm:spPr/>
      <dgm:t>
        <a:bodyPr/>
        <a:lstStyle/>
        <a:p>
          <a:pPr latinLnBrk="1"/>
          <a:r>
            <a:rPr lang="ko-KR" altLang="en-US" dirty="0"/>
            <a:t>현재 채팅목록</a:t>
          </a:r>
        </a:p>
      </dgm:t>
    </dgm:pt>
    <dgm:pt modelId="{E41372F8-A1CA-4948-8007-07DB12E7B4EA}" type="parTrans" cxnId="{113037ED-8982-412F-A54A-0A2F5F7D2087}">
      <dgm:prSet/>
      <dgm:spPr/>
      <dgm:t>
        <a:bodyPr/>
        <a:lstStyle/>
        <a:p>
          <a:pPr latinLnBrk="1"/>
          <a:endParaRPr lang="ko-KR" altLang="en-US"/>
        </a:p>
      </dgm:t>
    </dgm:pt>
    <dgm:pt modelId="{ABB9C7DE-D47F-405E-9201-441569F7D8EE}" type="sibTrans" cxnId="{113037ED-8982-412F-A54A-0A2F5F7D2087}">
      <dgm:prSet/>
      <dgm:spPr/>
      <dgm:t>
        <a:bodyPr/>
        <a:lstStyle/>
        <a:p>
          <a:pPr latinLnBrk="1"/>
          <a:endParaRPr lang="ko-KR" altLang="en-US"/>
        </a:p>
      </dgm:t>
    </dgm:pt>
    <dgm:pt modelId="{0BBF47D9-384A-4F47-A00D-155FEF2304EC}">
      <dgm:prSet/>
      <dgm:spPr/>
      <dgm:t>
        <a:bodyPr/>
        <a:lstStyle/>
        <a:p>
          <a:pPr latinLnBrk="1"/>
          <a:r>
            <a:rPr lang="ko-KR" altLang="en-US" dirty="0"/>
            <a:t>택배 인수하기 및 </a:t>
          </a:r>
          <a:endParaRPr lang="en-US" altLang="ko-KR" dirty="0"/>
        </a:p>
        <a:p>
          <a:pPr latinLnBrk="1"/>
          <a:r>
            <a:rPr lang="ko-KR" altLang="en-US" dirty="0" err="1"/>
            <a:t>채팅방</a:t>
          </a:r>
          <a:endParaRPr lang="ko-KR" altLang="en-US" dirty="0"/>
        </a:p>
      </dgm:t>
    </dgm:pt>
    <dgm:pt modelId="{77CA577F-EB15-4F13-BB68-52BBD5C5123D}" type="parTrans" cxnId="{85E1BB6D-3FD1-4588-9DA4-A764CE2DBCF5}">
      <dgm:prSet/>
      <dgm:spPr/>
      <dgm:t>
        <a:bodyPr/>
        <a:lstStyle/>
        <a:p>
          <a:pPr latinLnBrk="1"/>
          <a:endParaRPr lang="ko-KR" altLang="en-US"/>
        </a:p>
      </dgm:t>
    </dgm:pt>
    <dgm:pt modelId="{6F1D5241-D99A-423A-B7A0-6D2E2B80175A}" type="sibTrans" cxnId="{85E1BB6D-3FD1-4588-9DA4-A764CE2DBCF5}">
      <dgm:prSet/>
      <dgm:spPr/>
      <dgm:t>
        <a:bodyPr/>
        <a:lstStyle/>
        <a:p>
          <a:pPr latinLnBrk="1"/>
          <a:endParaRPr lang="ko-KR" altLang="en-US"/>
        </a:p>
      </dgm:t>
    </dgm:pt>
    <dgm:pt modelId="{134010EA-0E10-441E-A4F7-0DAA06462F96}" type="pres">
      <dgm:prSet presAssocID="{5FB30DFA-8877-49BA-A0DE-03F75B8BCD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7DC8E6A-C601-456B-8F67-25FC062D96B2}" type="pres">
      <dgm:prSet presAssocID="{9C554873-DA31-4C50-86D2-A6B18833F9E6}" presName="root1" presStyleCnt="0"/>
      <dgm:spPr/>
    </dgm:pt>
    <dgm:pt modelId="{AF6C99D6-453B-4615-A36C-E3FFCDC563BC}" type="pres">
      <dgm:prSet presAssocID="{9C554873-DA31-4C50-86D2-A6B18833F9E6}" presName="LevelOneTextNode" presStyleLbl="node0" presStyleIdx="0" presStyleCnt="1">
        <dgm:presLayoutVars>
          <dgm:chPref val="3"/>
        </dgm:presLayoutVars>
      </dgm:prSet>
      <dgm:spPr/>
    </dgm:pt>
    <dgm:pt modelId="{ADD2E29D-66B5-4A29-9601-5C047285B94A}" type="pres">
      <dgm:prSet presAssocID="{9C554873-DA31-4C50-86D2-A6B18833F9E6}" presName="level2hierChild" presStyleCnt="0"/>
      <dgm:spPr/>
    </dgm:pt>
    <dgm:pt modelId="{7CFFCE45-C0C8-42C3-B81C-D33E6E1E98EE}" type="pres">
      <dgm:prSet presAssocID="{2E95422E-7C38-4745-AABC-F6115B40DA00}" presName="conn2-1" presStyleLbl="parChTrans1D2" presStyleIdx="0" presStyleCnt="4"/>
      <dgm:spPr/>
    </dgm:pt>
    <dgm:pt modelId="{6B860A4E-FDBD-4DAB-87ED-9B77B807F117}" type="pres">
      <dgm:prSet presAssocID="{2E95422E-7C38-4745-AABC-F6115B40DA00}" presName="connTx" presStyleLbl="parChTrans1D2" presStyleIdx="0" presStyleCnt="4"/>
      <dgm:spPr/>
    </dgm:pt>
    <dgm:pt modelId="{21CE3DDF-D87B-4477-A489-EC8BD9EF13D7}" type="pres">
      <dgm:prSet presAssocID="{8A116F3C-34CF-4025-896C-1E677BA14511}" presName="root2" presStyleCnt="0"/>
      <dgm:spPr/>
    </dgm:pt>
    <dgm:pt modelId="{2A922CF5-060B-495C-809B-964DCB1DF7AA}" type="pres">
      <dgm:prSet presAssocID="{8A116F3C-34CF-4025-896C-1E677BA14511}" presName="LevelTwoTextNode" presStyleLbl="node2" presStyleIdx="0" presStyleCnt="4" custLinFactNeighborY="7500">
        <dgm:presLayoutVars>
          <dgm:chPref val="3"/>
        </dgm:presLayoutVars>
      </dgm:prSet>
      <dgm:spPr/>
    </dgm:pt>
    <dgm:pt modelId="{D0FB0F8B-79E0-461D-B63E-CB89A06BF0BA}" type="pres">
      <dgm:prSet presAssocID="{8A116F3C-34CF-4025-896C-1E677BA14511}" presName="level3hierChild" presStyleCnt="0"/>
      <dgm:spPr/>
    </dgm:pt>
    <dgm:pt modelId="{4F73B5B3-0BE6-45CB-8258-53529EB06DF9}" type="pres">
      <dgm:prSet presAssocID="{EB09DAED-F58B-4364-BA6E-446243015D89}" presName="conn2-1" presStyleLbl="parChTrans1D3" presStyleIdx="0" presStyleCnt="4"/>
      <dgm:spPr/>
    </dgm:pt>
    <dgm:pt modelId="{C80D6E04-1866-4297-939F-045D05CC547A}" type="pres">
      <dgm:prSet presAssocID="{EB09DAED-F58B-4364-BA6E-446243015D89}" presName="connTx" presStyleLbl="parChTrans1D3" presStyleIdx="0" presStyleCnt="4"/>
      <dgm:spPr/>
    </dgm:pt>
    <dgm:pt modelId="{B585684E-9703-4F66-872E-099608CA9229}" type="pres">
      <dgm:prSet presAssocID="{DB0A4736-52C6-49CC-9822-3B0A34CF6547}" presName="root2" presStyleCnt="0"/>
      <dgm:spPr/>
    </dgm:pt>
    <dgm:pt modelId="{F31FF85B-F455-4D82-8C32-A9209C22EE0A}" type="pres">
      <dgm:prSet presAssocID="{DB0A4736-52C6-49CC-9822-3B0A34CF6547}" presName="LevelTwoTextNode" presStyleLbl="node3" presStyleIdx="0" presStyleCnt="4">
        <dgm:presLayoutVars>
          <dgm:chPref val="3"/>
        </dgm:presLayoutVars>
      </dgm:prSet>
      <dgm:spPr/>
    </dgm:pt>
    <dgm:pt modelId="{18552DD0-7CE2-4212-961B-4E2989931449}" type="pres">
      <dgm:prSet presAssocID="{DB0A4736-52C6-49CC-9822-3B0A34CF6547}" presName="level3hierChild" presStyleCnt="0"/>
      <dgm:spPr/>
    </dgm:pt>
    <dgm:pt modelId="{9A2B45F3-9098-4045-99FB-57CC005F26D8}" type="pres">
      <dgm:prSet presAssocID="{599311F1-E238-4828-95A2-FA4B3812FAAD}" presName="conn2-1" presStyleLbl="parChTrans1D2" presStyleIdx="1" presStyleCnt="4"/>
      <dgm:spPr/>
    </dgm:pt>
    <dgm:pt modelId="{08E9DDE7-9B95-443E-9D6F-AE749128DED3}" type="pres">
      <dgm:prSet presAssocID="{599311F1-E238-4828-95A2-FA4B3812FAAD}" presName="connTx" presStyleLbl="parChTrans1D2" presStyleIdx="1" presStyleCnt="4"/>
      <dgm:spPr/>
    </dgm:pt>
    <dgm:pt modelId="{80F77434-F86C-49B9-A843-76AA05B824CE}" type="pres">
      <dgm:prSet presAssocID="{1C7B7B10-1D93-4AC2-BDFA-305A4318F40E}" presName="root2" presStyleCnt="0"/>
      <dgm:spPr/>
    </dgm:pt>
    <dgm:pt modelId="{486132E3-6606-4229-8151-B47655C8224E}" type="pres">
      <dgm:prSet presAssocID="{1C7B7B10-1D93-4AC2-BDFA-305A4318F40E}" presName="LevelTwoTextNode" presStyleLbl="node2" presStyleIdx="1" presStyleCnt="4">
        <dgm:presLayoutVars>
          <dgm:chPref val="3"/>
        </dgm:presLayoutVars>
      </dgm:prSet>
      <dgm:spPr/>
    </dgm:pt>
    <dgm:pt modelId="{F440D211-4CCC-4021-B083-48D43ED5A174}" type="pres">
      <dgm:prSet presAssocID="{1C7B7B10-1D93-4AC2-BDFA-305A4318F40E}" presName="level3hierChild" presStyleCnt="0"/>
      <dgm:spPr/>
    </dgm:pt>
    <dgm:pt modelId="{C5E424F9-EFD6-4E1C-B181-2B7076CA3AD7}" type="pres">
      <dgm:prSet presAssocID="{27D56FDE-C73B-4E53-BA8A-6A2CC3EC3ED9}" presName="conn2-1" presStyleLbl="parChTrans1D3" presStyleIdx="1" presStyleCnt="4"/>
      <dgm:spPr/>
    </dgm:pt>
    <dgm:pt modelId="{EA8F7060-9C63-4688-AB71-A87F436D9CCB}" type="pres">
      <dgm:prSet presAssocID="{27D56FDE-C73B-4E53-BA8A-6A2CC3EC3ED9}" presName="connTx" presStyleLbl="parChTrans1D3" presStyleIdx="1" presStyleCnt="4"/>
      <dgm:spPr/>
    </dgm:pt>
    <dgm:pt modelId="{E1E85771-199E-4032-A1D0-9B800D9E3458}" type="pres">
      <dgm:prSet presAssocID="{6E840F67-1AD4-49A5-8660-E84D72F50F01}" presName="root2" presStyleCnt="0"/>
      <dgm:spPr/>
    </dgm:pt>
    <dgm:pt modelId="{B623B9F7-5906-47D1-A8F6-ECEB71139522}" type="pres">
      <dgm:prSet presAssocID="{6E840F67-1AD4-49A5-8660-E84D72F50F01}" presName="LevelTwoTextNode" presStyleLbl="node3" presStyleIdx="1" presStyleCnt="4">
        <dgm:presLayoutVars>
          <dgm:chPref val="3"/>
        </dgm:presLayoutVars>
      </dgm:prSet>
      <dgm:spPr/>
    </dgm:pt>
    <dgm:pt modelId="{E595172F-1F83-4DB5-99EC-7E4DB98E972C}" type="pres">
      <dgm:prSet presAssocID="{6E840F67-1AD4-49A5-8660-E84D72F50F01}" presName="level3hierChild" presStyleCnt="0"/>
      <dgm:spPr/>
    </dgm:pt>
    <dgm:pt modelId="{976E00EB-F8D9-4A58-A48A-B0827BA105AC}" type="pres">
      <dgm:prSet presAssocID="{77CA577F-EB15-4F13-BB68-52BBD5C5123D}" presName="conn2-1" presStyleLbl="parChTrans1D4" presStyleIdx="0" presStyleCnt="1"/>
      <dgm:spPr/>
    </dgm:pt>
    <dgm:pt modelId="{4C9F7500-47D5-458F-8414-6B08FF3073F4}" type="pres">
      <dgm:prSet presAssocID="{77CA577F-EB15-4F13-BB68-52BBD5C5123D}" presName="connTx" presStyleLbl="parChTrans1D4" presStyleIdx="0" presStyleCnt="1"/>
      <dgm:spPr/>
    </dgm:pt>
    <dgm:pt modelId="{1B1410FB-D27F-4D9F-8CCF-FD05F24CE8E1}" type="pres">
      <dgm:prSet presAssocID="{0BBF47D9-384A-4F47-A00D-155FEF2304EC}" presName="root2" presStyleCnt="0"/>
      <dgm:spPr/>
    </dgm:pt>
    <dgm:pt modelId="{3B85CC57-95D8-4491-93F9-395C2252B4D5}" type="pres">
      <dgm:prSet presAssocID="{0BBF47D9-384A-4F47-A00D-155FEF2304EC}" presName="LevelTwoTextNode" presStyleLbl="node4" presStyleIdx="0" presStyleCnt="1">
        <dgm:presLayoutVars>
          <dgm:chPref val="3"/>
        </dgm:presLayoutVars>
      </dgm:prSet>
      <dgm:spPr/>
    </dgm:pt>
    <dgm:pt modelId="{6B12B305-A9FA-4DC5-8C25-144129AE848E}" type="pres">
      <dgm:prSet presAssocID="{0BBF47D9-384A-4F47-A00D-155FEF2304EC}" presName="level3hierChild" presStyleCnt="0"/>
      <dgm:spPr/>
    </dgm:pt>
    <dgm:pt modelId="{6843E590-F226-4CDF-A064-9BCCA821FBDF}" type="pres">
      <dgm:prSet presAssocID="{76E46DF8-BCB5-4F7F-9984-6626E6FA51EA}" presName="conn2-1" presStyleLbl="parChTrans1D2" presStyleIdx="2" presStyleCnt="4"/>
      <dgm:spPr/>
    </dgm:pt>
    <dgm:pt modelId="{A94B5B99-3079-4B6A-941A-5462786C92AB}" type="pres">
      <dgm:prSet presAssocID="{76E46DF8-BCB5-4F7F-9984-6626E6FA51EA}" presName="connTx" presStyleLbl="parChTrans1D2" presStyleIdx="2" presStyleCnt="4"/>
      <dgm:spPr/>
    </dgm:pt>
    <dgm:pt modelId="{86362D34-5D44-45B2-B6C3-F3AFFD0165B0}" type="pres">
      <dgm:prSet presAssocID="{80BF924B-99C3-450F-997E-A42D2119A637}" presName="root2" presStyleCnt="0"/>
      <dgm:spPr/>
    </dgm:pt>
    <dgm:pt modelId="{E458DA6C-33C2-4187-8251-7D1C403670DC}" type="pres">
      <dgm:prSet presAssocID="{80BF924B-99C3-450F-997E-A42D2119A637}" presName="LevelTwoTextNode" presStyleLbl="node2" presStyleIdx="2" presStyleCnt="4">
        <dgm:presLayoutVars>
          <dgm:chPref val="3"/>
        </dgm:presLayoutVars>
      </dgm:prSet>
      <dgm:spPr/>
    </dgm:pt>
    <dgm:pt modelId="{2613642A-F1A2-4849-B26D-2A0BA5897A14}" type="pres">
      <dgm:prSet presAssocID="{80BF924B-99C3-450F-997E-A42D2119A637}" presName="level3hierChild" presStyleCnt="0"/>
      <dgm:spPr/>
    </dgm:pt>
    <dgm:pt modelId="{F910E96B-1E02-4BAA-BD45-CDC8E5AF8BD7}" type="pres">
      <dgm:prSet presAssocID="{E41372F8-A1CA-4948-8007-07DB12E7B4EA}" presName="conn2-1" presStyleLbl="parChTrans1D3" presStyleIdx="2" presStyleCnt="4"/>
      <dgm:spPr/>
    </dgm:pt>
    <dgm:pt modelId="{073D1209-B19B-46F7-AAA5-3740141CFC68}" type="pres">
      <dgm:prSet presAssocID="{E41372F8-A1CA-4948-8007-07DB12E7B4EA}" presName="connTx" presStyleLbl="parChTrans1D3" presStyleIdx="2" presStyleCnt="4"/>
      <dgm:spPr/>
    </dgm:pt>
    <dgm:pt modelId="{2930A5F5-78E3-4996-843F-2A51C2D09D12}" type="pres">
      <dgm:prSet presAssocID="{F61AED39-DF7B-4A37-AAF9-A49E830CF8FA}" presName="root2" presStyleCnt="0"/>
      <dgm:spPr/>
    </dgm:pt>
    <dgm:pt modelId="{A6399D0F-8B31-408B-A518-B1DB1D05FA97}" type="pres">
      <dgm:prSet presAssocID="{F61AED39-DF7B-4A37-AAF9-A49E830CF8FA}" presName="LevelTwoTextNode" presStyleLbl="node3" presStyleIdx="2" presStyleCnt="4">
        <dgm:presLayoutVars>
          <dgm:chPref val="3"/>
        </dgm:presLayoutVars>
      </dgm:prSet>
      <dgm:spPr/>
    </dgm:pt>
    <dgm:pt modelId="{F331FA8E-8B40-433D-A283-3855C26B5006}" type="pres">
      <dgm:prSet presAssocID="{F61AED39-DF7B-4A37-AAF9-A49E830CF8FA}" presName="level3hierChild" presStyleCnt="0"/>
      <dgm:spPr/>
    </dgm:pt>
    <dgm:pt modelId="{7C13BD6F-B9AA-464D-B3C3-5AE13E5128DD}" type="pres">
      <dgm:prSet presAssocID="{2BDF5EF0-1E15-4020-BA9D-716C0069654A}" presName="conn2-1" presStyleLbl="parChTrans1D2" presStyleIdx="3" presStyleCnt="4"/>
      <dgm:spPr/>
    </dgm:pt>
    <dgm:pt modelId="{34D22518-6D4A-41A8-8859-DF9B0DC6BD98}" type="pres">
      <dgm:prSet presAssocID="{2BDF5EF0-1E15-4020-BA9D-716C0069654A}" presName="connTx" presStyleLbl="parChTrans1D2" presStyleIdx="3" presStyleCnt="4"/>
      <dgm:spPr/>
    </dgm:pt>
    <dgm:pt modelId="{94ADDABA-FB84-4A73-98E3-6D078D69502C}" type="pres">
      <dgm:prSet presAssocID="{CA74CF4F-1344-4F72-B789-6B79168403E4}" presName="root2" presStyleCnt="0"/>
      <dgm:spPr/>
    </dgm:pt>
    <dgm:pt modelId="{25552D83-39ED-4787-B3C1-583B918FE41A}" type="pres">
      <dgm:prSet presAssocID="{CA74CF4F-1344-4F72-B789-6B79168403E4}" presName="LevelTwoTextNode" presStyleLbl="node2" presStyleIdx="3" presStyleCnt="4">
        <dgm:presLayoutVars>
          <dgm:chPref val="3"/>
        </dgm:presLayoutVars>
      </dgm:prSet>
      <dgm:spPr/>
    </dgm:pt>
    <dgm:pt modelId="{BEBEB22F-5649-4AB7-918A-FC536A0BFC01}" type="pres">
      <dgm:prSet presAssocID="{CA74CF4F-1344-4F72-B789-6B79168403E4}" presName="level3hierChild" presStyleCnt="0"/>
      <dgm:spPr/>
    </dgm:pt>
    <dgm:pt modelId="{9C9429A9-5F35-47C6-A383-647A48363ED5}" type="pres">
      <dgm:prSet presAssocID="{F40FBD0C-FA29-4798-9CE5-13C319F91D3D}" presName="conn2-1" presStyleLbl="parChTrans1D3" presStyleIdx="3" presStyleCnt="4"/>
      <dgm:spPr/>
    </dgm:pt>
    <dgm:pt modelId="{5FBF9EBE-74EC-437E-A534-ADDE9036DC05}" type="pres">
      <dgm:prSet presAssocID="{F40FBD0C-FA29-4798-9CE5-13C319F91D3D}" presName="connTx" presStyleLbl="parChTrans1D3" presStyleIdx="3" presStyleCnt="4"/>
      <dgm:spPr/>
    </dgm:pt>
    <dgm:pt modelId="{7E5A8371-9B39-42F4-9F0A-056B923FA892}" type="pres">
      <dgm:prSet presAssocID="{BC82F08B-5EBE-49B8-A2FE-FC8485960A7D}" presName="root2" presStyleCnt="0"/>
      <dgm:spPr/>
    </dgm:pt>
    <dgm:pt modelId="{C84F77CF-912A-4B3F-9DCE-F4209BA0DB0B}" type="pres">
      <dgm:prSet presAssocID="{BC82F08B-5EBE-49B8-A2FE-FC8485960A7D}" presName="LevelTwoTextNode" presStyleLbl="node3" presStyleIdx="3" presStyleCnt="4">
        <dgm:presLayoutVars>
          <dgm:chPref val="3"/>
        </dgm:presLayoutVars>
      </dgm:prSet>
      <dgm:spPr/>
    </dgm:pt>
    <dgm:pt modelId="{06E29E3F-1F7F-4555-A8F4-83E03A7E3EBB}" type="pres">
      <dgm:prSet presAssocID="{BC82F08B-5EBE-49B8-A2FE-FC8485960A7D}" presName="level3hierChild" presStyleCnt="0"/>
      <dgm:spPr/>
    </dgm:pt>
  </dgm:ptLst>
  <dgm:cxnLst>
    <dgm:cxn modelId="{CEED7714-589A-4B9C-94E1-31B5CAB8584C}" type="presOf" srcId="{DB0A4736-52C6-49CC-9822-3B0A34CF6547}" destId="{F31FF85B-F455-4D82-8C32-A9209C22EE0A}" srcOrd="0" destOrd="0" presId="urn:microsoft.com/office/officeart/2005/8/layout/hierarchy2"/>
    <dgm:cxn modelId="{20242318-09F6-4E7E-9F51-BA708B3AA629}" type="presOf" srcId="{1C7B7B10-1D93-4AC2-BDFA-305A4318F40E}" destId="{486132E3-6606-4229-8151-B47655C8224E}" srcOrd="0" destOrd="0" presId="urn:microsoft.com/office/officeart/2005/8/layout/hierarchy2"/>
    <dgm:cxn modelId="{E49A2E1A-AD70-4E94-AD25-E548DEB0F719}" srcId="{5FB30DFA-8877-49BA-A0DE-03F75B8BCD86}" destId="{9C554873-DA31-4C50-86D2-A6B18833F9E6}" srcOrd="0" destOrd="0" parTransId="{88173957-A20E-4E96-9F49-E6A7D9FF53B3}" sibTransId="{858B0C97-BECF-46E6-8C91-C2CEE7F3FB6B}"/>
    <dgm:cxn modelId="{341F4D1B-83FE-4CC9-98AF-4C36446CAB42}" type="presOf" srcId="{27D56FDE-C73B-4E53-BA8A-6A2CC3EC3ED9}" destId="{C5E424F9-EFD6-4E1C-B181-2B7076CA3AD7}" srcOrd="0" destOrd="0" presId="urn:microsoft.com/office/officeart/2005/8/layout/hierarchy2"/>
    <dgm:cxn modelId="{8F13A41F-6C3F-4BBC-99EC-D4BB52AD8770}" type="presOf" srcId="{F61AED39-DF7B-4A37-AAF9-A49E830CF8FA}" destId="{A6399D0F-8B31-408B-A518-B1DB1D05FA97}" srcOrd="0" destOrd="0" presId="urn:microsoft.com/office/officeart/2005/8/layout/hierarchy2"/>
    <dgm:cxn modelId="{B2634020-A43E-46F7-B479-F60CF37DE657}" type="presOf" srcId="{2E95422E-7C38-4745-AABC-F6115B40DA00}" destId="{6B860A4E-FDBD-4DAB-87ED-9B77B807F117}" srcOrd="1" destOrd="0" presId="urn:microsoft.com/office/officeart/2005/8/layout/hierarchy2"/>
    <dgm:cxn modelId="{29C53021-61C2-4983-83AD-D514A158E244}" type="presOf" srcId="{8A116F3C-34CF-4025-896C-1E677BA14511}" destId="{2A922CF5-060B-495C-809B-964DCB1DF7AA}" srcOrd="0" destOrd="0" presId="urn:microsoft.com/office/officeart/2005/8/layout/hierarchy2"/>
    <dgm:cxn modelId="{B744AF26-B388-4953-B152-D6C65123F10E}" type="presOf" srcId="{5FB30DFA-8877-49BA-A0DE-03F75B8BCD86}" destId="{134010EA-0E10-441E-A4F7-0DAA06462F96}" srcOrd="0" destOrd="0" presId="urn:microsoft.com/office/officeart/2005/8/layout/hierarchy2"/>
    <dgm:cxn modelId="{ED4AFE38-B85F-4933-94B3-0F62E85379F2}" type="presOf" srcId="{77CA577F-EB15-4F13-BB68-52BBD5C5123D}" destId="{4C9F7500-47D5-458F-8414-6B08FF3073F4}" srcOrd="1" destOrd="0" presId="urn:microsoft.com/office/officeart/2005/8/layout/hierarchy2"/>
    <dgm:cxn modelId="{7F8A9E3A-6720-45B4-9ECF-8D2B1E3D53CF}" type="presOf" srcId="{BC82F08B-5EBE-49B8-A2FE-FC8485960A7D}" destId="{C84F77CF-912A-4B3F-9DCE-F4209BA0DB0B}" srcOrd="0" destOrd="0" presId="urn:microsoft.com/office/officeart/2005/8/layout/hierarchy2"/>
    <dgm:cxn modelId="{42D0983B-0E97-4540-85CF-BA09C99693C0}" srcId="{9C554873-DA31-4C50-86D2-A6B18833F9E6}" destId="{1C7B7B10-1D93-4AC2-BDFA-305A4318F40E}" srcOrd="1" destOrd="0" parTransId="{599311F1-E238-4828-95A2-FA4B3812FAAD}" sibTransId="{518DCA44-65AA-4249-8A7D-4163588A4A05}"/>
    <dgm:cxn modelId="{0F1E084D-5CB1-4496-B510-16B28CC7FC7A}" type="presOf" srcId="{2E95422E-7C38-4745-AABC-F6115B40DA00}" destId="{7CFFCE45-C0C8-42C3-B81C-D33E6E1E98EE}" srcOrd="0" destOrd="0" presId="urn:microsoft.com/office/officeart/2005/8/layout/hierarchy2"/>
    <dgm:cxn modelId="{85E1BB6D-3FD1-4588-9DA4-A764CE2DBCF5}" srcId="{6E840F67-1AD4-49A5-8660-E84D72F50F01}" destId="{0BBF47D9-384A-4F47-A00D-155FEF2304EC}" srcOrd="0" destOrd="0" parTransId="{77CA577F-EB15-4F13-BB68-52BBD5C5123D}" sibTransId="{6F1D5241-D99A-423A-B7A0-6D2E2B80175A}"/>
    <dgm:cxn modelId="{0CBF3375-947D-4E17-8FEA-5751C43CA598}" type="presOf" srcId="{F40FBD0C-FA29-4798-9CE5-13C319F91D3D}" destId="{5FBF9EBE-74EC-437E-A534-ADDE9036DC05}" srcOrd="1" destOrd="0" presId="urn:microsoft.com/office/officeart/2005/8/layout/hierarchy2"/>
    <dgm:cxn modelId="{3B9A4777-D562-4D90-8CAD-6F8129158011}" type="presOf" srcId="{27D56FDE-C73B-4E53-BA8A-6A2CC3EC3ED9}" destId="{EA8F7060-9C63-4688-AB71-A87F436D9CCB}" srcOrd="1" destOrd="0" presId="urn:microsoft.com/office/officeart/2005/8/layout/hierarchy2"/>
    <dgm:cxn modelId="{958AE679-337D-40F6-A466-B7D8A0F99160}" type="presOf" srcId="{2BDF5EF0-1E15-4020-BA9D-716C0069654A}" destId="{34D22518-6D4A-41A8-8859-DF9B0DC6BD98}" srcOrd="1" destOrd="0" presId="urn:microsoft.com/office/officeart/2005/8/layout/hierarchy2"/>
    <dgm:cxn modelId="{D7E46380-ADE2-44DF-BDA3-F993A4605285}" srcId="{8A116F3C-34CF-4025-896C-1E677BA14511}" destId="{DB0A4736-52C6-49CC-9822-3B0A34CF6547}" srcOrd="0" destOrd="0" parTransId="{EB09DAED-F58B-4364-BA6E-446243015D89}" sibTransId="{60289404-CFB6-4DBF-BF5C-422B208B0A3F}"/>
    <dgm:cxn modelId="{6F395589-7FFF-4D02-BD23-AC816A3A2AF3}" type="presOf" srcId="{76E46DF8-BCB5-4F7F-9984-6626E6FA51EA}" destId="{A94B5B99-3079-4B6A-941A-5462786C92AB}" srcOrd="1" destOrd="0" presId="urn:microsoft.com/office/officeart/2005/8/layout/hierarchy2"/>
    <dgm:cxn modelId="{C9DC088D-73C9-45B2-94C1-DEBEC284F735}" type="presOf" srcId="{599311F1-E238-4828-95A2-FA4B3812FAAD}" destId="{08E9DDE7-9B95-443E-9D6F-AE749128DED3}" srcOrd="1" destOrd="0" presId="urn:microsoft.com/office/officeart/2005/8/layout/hierarchy2"/>
    <dgm:cxn modelId="{86907A98-3A64-42D7-AB4C-02B37CF2A8B8}" type="presOf" srcId="{80BF924B-99C3-450F-997E-A42D2119A637}" destId="{E458DA6C-33C2-4187-8251-7D1C403670DC}" srcOrd="0" destOrd="0" presId="urn:microsoft.com/office/officeart/2005/8/layout/hierarchy2"/>
    <dgm:cxn modelId="{A5E6FE9E-3AD0-49C6-8803-1369DF97DD15}" type="presOf" srcId="{CA74CF4F-1344-4F72-B789-6B79168403E4}" destId="{25552D83-39ED-4787-B3C1-583B918FE41A}" srcOrd="0" destOrd="0" presId="urn:microsoft.com/office/officeart/2005/8/layout/hierarchy2"/>
    <dgm:cxn modelId="{51F853A0-5BEC-4B46-967F-FC30FE5F5662}" type="presOf" srcId="{E41372F8-A1CA-4948-8007-07DB12E7B4EA}" destId="{073D1209-B19B-46F7-AAA5-3740141CFC68}" srcOrd="1" destOrd="0" presId="urn:microsoft.com/office/officeart/2005/8/layout/hierarchy2"/>
    <dgm:cxn modelId="{0D595FA7-71A2-4505-AB89-87245B6A8144}" type="presOf" srcId="{599311F1-E238-4828-95A2-FA4B3812FAAD}" destId="{9A2B45F3-9098-4045-99FB-57CC005F26D8}" srcOrd="0" destOrd="0" presId="urn:microsoft.com/office/officeart/2005/8/layout/hierarchy2"/>
    <dgm:cxn modelId="{9FE04FAD-FBF9-4122-BF51-9AFF5D0CA25E}" type="presOf" srcId="{76E46DF8-BCB5-4F7F-9984-6626E6FA51EA}" destId="{6843E590-F226-4CDF-A064-9BCCA821FBDF}" srcOrd="0" destOrd="0" presId="urn:microsoft.com/office/officeart/2005/8/layout/hierarchy2"/>
    <dgm:cxn modelId="{AAD63EB5-FE26-4D84-8B82-079F156A5485}" type="presOf" srcId="{9C554873-DA31-4C50-86D2-A6B18833F9E6}" destId="{AF6C99D6-453B-4615-A36C-E3FFCDC563BC}" srcOrd="0" destOrd="0" presId="urn:microsoft.com/office/officeart/2005/8/layout/hierarchy2"/>
    <dgm:cxn modelId="{514D51B5-27D7-489E-8C7D-B19E20CEF4D0}" type="presOf" srcId="{77CA577F-EB15-4F13-BB68-52BBD5C5123D}" destId="{976E00EB-F8D9-4A58-A48A-B0827BA105AC}" srcOrd="0" destOrd="0" presId="urn:microsoft.com/office/officeart/2005/8/layout/hierarchy2"/>
    <dgm:cxn modelId="{8BFBD1C8-AF52-40D4-BD3B-422EA579B2D3}" srcId="{9C554873-DA31-4C50-86D2-A6B18833F9E6}" destId="{CA74CF4F-1344-4F72-B789-6B79168403E4}" srcOrd="3" destOrd="0" parTransId="{2BDF5EF0-1E15-4020-BA9D-716C0069654A}" sibTransId="{A1D7B447-2A26-488F-A173-E5E250BB1C44}"/>
    <dgm:cxn modelId="{5CFF1BCA-09AF-4B6D-84E2-C30D77A2B1C1}" type="presOf" srcId="{F40FBD0C-FA29-4798-9CE5-13C319F91D3D}" destId="{9C9429A9-5F35-47C6-A383-647A48363ED5}" srcOrd="0" destOrd="0" presId="urn:microsoft.com/office/officeart/2005/8/layout/hierarchy2"/>
    <dgm:cxn modelId="{A066B6CA-28E6-4743-985F-7256293E1C6A}" type="presOf" srcId="{E41372F8-A1CA-4948-8007-07DB12E7B4EA}" destId="{F910E96B-1E02-4BAA-BD45-CDC8E5AF8BD7}" srcOrd="0" destOrd="0" presId="urn:microsoft.com/office/officeart/2005/8/layout/hierarchy2"/>
    <dgm:cxn modelId="{7D2B56CE-163A-4FB5-A224-30066CD1602E}" srcId="{CA74CF4F-1344-4F72-B789-6B79168403E4}" destId="{BC82F08B-5EBE-49B8-A2FE-FC8485960A7D}" srcOrd="0" destOrd="0" parTransId="{F40FBD0C-FA29-4798-9CE5-13C319F91D3D}" sibTransId="{50CD620E-DAD4-4D59-9BC2-4B6896A5DA8C}"/>
    <dgm:cxn modelId="{C000C9D3-6548-4A69-8756-C1A21F502A92}" type="presOf" srcId="{2BDF5EF0-1E15-4020-BA9D-716C0069654A}" destId="{7C13BD6F-B9AA-464D-B3C3-5AE13E5128DD}" srcOrd="0" destOrd="0" presId="urn:microsoft.com/office/officeart/2005/8/layout/hierarchy2"/>
    <dgm:cxn modelId="{3F6F89D4-246A-44FD-9D77-E48F8F7F25F9}" type="presOf" srcId="{0BBF47D9-384A-4F47-A00D-155FEF2304EC}" destId="{3B85CC57-95D8-4491-93F9-395C2252B4D5}" srcOrd="0" destOrd="0" presId="urn:microsoft.com/office/officeart/2005/8/layout/hierarchy2"/>
    <dgm:cxn modelId="{72115CD6-11C7-4026-8C22-BCD1A0226A04}" srcId="{9C554873-DA31-4C50-86D2-A6B18833F9E6}" destId="{8A116F3C-34CF-4025-896C-1E677BA14511}" srcOrd="0" destOrd="0" parTransId="{2E95422E-7C38-4745-AABC-F6115B40DA00}" sibTransId="{C482921B-D91A-4E88-B497-28035157E648}"/>
    <dgm:cxn modelId="{A3137DD6-97E1-4AF5-9442-82053C0B18D4}" type="presOf" srcId="{EB09DAED-F58B-4364-BA6E-446243015D89}" destId="{C80D6E04-1866-4297-939F-045D05CC547A}" srcOrd="1" destOrd="0" presId="urn:microsoft.com/office/officeart/2005/8/layout/hierarchy2"/>
    <dgm:cxn modelId="{1B3AA2DA-25EB-46D5-AF59-7D317DFDF096}" srcId="{9C554873-DA31-4C50-86D2-A6B18833F9E6}" destId="{80BF924B-99C3-450F-997E-A42D2119A637}" srcOrd="2" destOrd="0" parTransId="{76E46DF8-BCB5-4F7F-9984-6626E6FA51EA}" sibTransId="{5304C6DA-FE78-4BB9-B3CF-E96A2EC1A71F}"/>
    <dgm:cxn modelId="{4FC27BDE-AE26-44BA-AA7C-144CF3FC1785}" srcId="{1C7B7B10-1D93-4AC2-BDFA-305A4318F40E}" destId="{6E840F67-1AD4-49A5-8660-E84D72F50F01}" srcOrd="0" destOrd="0" parTransId="{27D56FDE-C73B-4E53-BA8A-6A2CC3EC3ED9}" sibTransId="{770DDD11-EE04-4939-84F4-2DA4B860F18F}"/>
    <dgm:cxn modelId="{1F71D2E7-2F17-4266-A304-813E1CC4C289}" type="presOf" srcId="{6E840F67-1AD4-49A5-8660-E84D72F50F01}" destId="{B623B9F7-5906-47D1-A8F6-ECEB71139522}" srcOrd="0" destOrd="0" presId="urn:microsoft.com/office/officeart/2005/8/layout/hierarchy2"/>
    <dgm:cxn modelId="{CAE802E9-1B29-42B6-881F-CC611A824CD2}" type="presOf" srcId="{EB09DAED-F58B-4364-BA6E-446243015D89}" destId="{4F73B5B3-0BE6-45CB-8258-53529EB06DF9}" srcOrd="0" destOrd="0" presId="urn:microsoft.com/office/officeart/2005/8/layout/hierarchy2"/>
    <dgm:cxn modelId="{113037ED-8982-412F-A54A-0A2F5F7D2087}" srcId="{80BF924B-99C3-450F-997E-A42D2119A637}" destId="{F61AED39-DF7B-4A37-AAF9-A49E830CF8FA}" srcOrd="0" destOrd="0" parTransId="{E41372F8-A1CA-4948-8007-07DB12E7B4EA}" sibTransId="{ABB9C7DE-D47F-405E-9201-441569F7D8EE}"/>
    <dgm:cxn modelId="{ADED372C-DCCC-4FBD-AD07-16BC3A2AA879}" type="presParOf" srcId="{134010EA-0E10-441E-A4F7-0DAA06462F96}" destId="{A7DC8E6A-C601-456B-8F67-25FC062D96B2}" srcOrd="0" destOrd="0" presId="urn:microsoft.com/office/officeart/2005/8/layout/hierarchy2"/>
    <dgm:cxn modelId="{B1BE4B42-FA4B-4FDB-AF1A-7068266F6A6B}" type="presParOf" srcId="{A7DC8E6A-C601-456B-8F67-25FC062D96B2}" destId="{AF6C99D6-453B-4615-A36C-E3FFCDC563BC}" srcOrd="0" destOrd="0" presId="urn:microsoft.com/office/officeart/2005/8/layout/hierarchy2"/>
    <dgm:cxn modelId="{CC5EC0CD-DA4C-4523-855A-F421A15EE4F2}" type="presParOf" srcId="{A7DC8E6A-C601-456B-8F67-25FC062D96B2}" destId="{ADD2E29D-66B5-4A29-9601-5C047285B94A}" srcOrd="1" destOrd="0" presId="urn:microsoft.com/office/officeart/2005/8/layout/hierarchy2"/>
    <dgm:cxn modelId="{875A044C-035B-4242-8E38-DFE41A8B0D81}" type="presParOf" srcId="{ADD2E29D-66B5-4A29-9601-5C047285B94A}" destId="{7CFFCE45-C0C8-42C3-B81C-D33E6E1E98EE}" srcOrd="0" destOrd="0" presId="urn:microsoft.com/office/officeart/2005/8/layout/hierarchy2"/>
    <dgm:cxn modelId="{9B5AE6A5-16EA-4BC2-961A-49BCEEF7512E}" type="presParOf" srcId="{7CFFCE45-C0C8-42C3-B81C-D33E6E1E98EE}" destId="{6B860A4E-FDBD-4DAB-87ED-9B77B807F117}" srcOrd="0" destOrd="0" presId="urn:microsoft.com/office/officeart/2005/8/layout/hierarchy2"/>
    <dgm:cxn modelId="{AD3423A9-3CF6-43E9-ADB0-D1D07D8DEC7B}" type="presParOf" srcId="{ADD2E29D-66B5-4A29-9601-5C047285B94A}" destId="{21CE3DDF-D87B-4477-A489-EC8BD9EF13D7}" srcOrd="1" destOrd="0" presId="urn:microsoft.com/office/officeart/2005/8/layout/hierarchy2"/>
    <dgm:cxn modelId="{A0BBD7CB-A4AB-4F59-AB4B-B5A5087D9BB1}" type="presParOf" srcId="{21CE3DDF-D87B-4477-A489-EC8BD9EF13D7}" destId="{2A922CF5-060B-495C-809B-964DCB1DF7AA}" srcOrd="0" destOrd="0" presId="urn:microsoft.com/office/officeart/2005/8/layout/hierarchy2"/>
    <dgm:cxn modelId="{8F91CC0D-0ECD-471D-916A-6D16751599D9}" type="presParOf" srcId="{21CE3DDF-D87B-4477-A489-EC8BD9EF13D7}" destId="{D0FB0F8B-79E0-461D-B63E-CB89A06BF0BA}" srcOrd="1" destOrd="0" presId="urn:microsoft.com/office/officeart/2005/8/layout/hierarchy2"/>
    <dgm:cxn modelId="{2BBEED03-78C5-4F8C-AA6D-B8E8570B1CAD}" type="presParOf" srcId="{D0FB0F8B-79E0-461D-B63E-CB89A06BF0BA}" destId="{4F73B5B3-0BE6-45CB-8258-53529EB06DF9}" srcOrd="0" destOrd="0" presId="urn:microsoft.com/office/officeart/2005/8/layout/hierarchy2"/>
    <dgm:cxn modelId="{0C0CEDA7-95F4-4012-986F-E733E6F63429}" type="presParOf" srcId="{4F73B5B3-0BE6-45CB-8258-53529EB06DF9}" destId="{C80D6E04-1866-4297-939F-045D05CC547A}" srcOrd="0" destOrd="0" presId="urn:microsoft.com/office/officeart/2005/8/layout/hierarchy2"/>
    <dgm:cxn modelId="{D050B02F-E6A5-4368-A6E5-D913533A7648}" type="presParOf" srcId="{D0FB0F8B-79E0-461D-B63E-CB89A06BF0BA}" destId="{B585684E-9703-4F66-872E-099608CA9229}" srcOrd="1" destOrd="0" presId="urn:microsoft.com/office/officeart/2005/8/layout/hierarchy2"/>
    <dgm:cxn modelId="{0B653155-AF03-4874-8E52-9C1D8810B3E9}" type="presParOf" srcId="{B585684E-9703-4F66-872E-099608CA9229}" destId="{F31FF85B-F455-4D82-8C32-A9209C22EE0A}" srcOrd="0" destOrd="0" presId="urn:microsoft.com/office/officeart/2005/8/layout/hierarchy2"/>
    <dgm:cxn modelId="{FC319812-653B-429B-A3E8-E4A901A51219}" type="presParOf" srcId="{B585684E-9703-4F66-872E-099608CA9229}" destId="{18552DD0-7CE2-4212-961B-4E2989931449}" srcOrd="1" destOrd="0" presId="urn:microsoft.com/office/officeart/2005/8/layout/hierarchy2"/>
    <dgm:cxn modelId="{CEDA4A96-5740-445A-94FD-BF8AA6183D65}" type="presParOf" srcId="{ADD2E29D-66B5-4A29-9601-5C047285B94A}" destId="{9A2B45F3-9098-4045-99FB-57CC005F26D8}" srcOrd="2" destOrd="0" presId="urn:microsoft.com/office/officeart/2005/8/layout/hierarchy2"/>
    <dgm:cxn modelId="{F6354056-A55A-48D0-BBFA-7305ED1AD965}" type="presParOf" srcId="{9A2B45F3-9098-4045-99FB-57CC005F26D8}" destId="{08E9DDE7-9B95-443E-9D6F-AE749128DED3}" srcOrd="0" destOrd="0" presId="urn:microsoft.com/office/officeart/2005/8/layout/hierarchy2"/>
    <dgm:cxn modelId="{28131C4F-A488-4F9C-9CEF-6B3C4E077B5E}" type="presParOf" srcId="{ADD2E29D-66B5-4A29-9601-5C047285B94A}" destId="{80F77434-F86C-49B9-A843-76AA05B824CE}" srcOrd="3" destOrd="0" presId="urn:microsoft.com/office/officeart/2005/8/layout/hierarchy2"/>
    <dgm:cxn modelId="{7F3B13F2-AA6B-4DF8-BE28-C8964F5C4616}" type="presParOf" srcId="{80F77434-F86C-49B9-A843-76AA05B824CE}" destId="{486132E3-6606-4229-8151-B47655C8224E}" srcOrd="0" destOrd="0" presId="urn:microsoft.com/office/officeart/2005/8/layout/hierarchy2"/>
    <dgm:cxn modelId="{31AE2FA5-D200-4B11-BF1E-85B4E8B48537}" type="presParOf" srcId="{80F77434-F86C-49B9-A843-76AA05B824CE}" destId="{F440D211-4CCC-4021-B083-48D43ED5A174}" srcOrd="1" destOrd="0" presId="urn:microsoft.com/office/officeart/2005/8/layout/hierarchy2"/>
    <dgm:cxn modelId="{7FC8A51C-8213-4C6A-85E0-488DCD362F05}" type="presParOf" srcId="{F440D211-4CCC-4021-B083-48D43ED5A174}" destId="{C5E424F9-EFD6-4E1C-B181-2B7076CA3AD7}" srcOrd="0" destOrd="0" presId="urn:microsoft.com/office/officeart/2005/8/layout/hierarchy2"/>
    <dgm:cxn modelId="{6AB9BC51-9E99-45DE-864E-43195D32D3C4}" type="presParOf" srcId="{C5E424F9-EFD6-4E1C-B181-2B7076CA3AD7}" destId="{EA8F7060-9C63-4688-AB71-A87F436D9CCB}" srcOrd="0" destOrd="0" presId="urn:microsoft.com/office/officeart/2005/8/layout/hierarchy2"/>
    <dgm:cxn modelId="{048F2CCD-687A-4186-BD64-028A3F0C0FD9}" type="presParOf" srcId="{F440D211-4CCC-4021-B083-48D43ED5A174}" destId="{E1E85771-199E-4032-A1D0-9B800D9E3458}" srcOrd="1" destOrd="0" presId="urn:microsoft.com/office/officeart/2005/8/layout/hierarchy2"/>
    <dgm:cxn modelId="{7951C497-428D-44DD-B725-56EC5DDB015D}" type="presParOf" srcId="{E1E85771-199E-4032-A1D0-9B800D9E3458}" destId="{B623B9F7-5906-47D1-A8F6-ECEB71139522}" srcOrd="0" destOrd="0" presId="urn:microsoft.com/office/officeart/2005/8/layout/hierarchy2"/>
    <dgm:cxn modelId="{6CCDDF7E-3919-4AC7-9294-F3D2417BF909}" type="presParOf" srcId="{E1E85771-199E-4032-A1D0-9B800D9E3458}" destId="{E595172F-1F83-4DB5-99EC-7E4DB98E972C}" srcOrd="1" destOrd="0" presId="urn:microsoft.com/office/officeart/2005/8/layout/hierarchy2"/>
    <dgm:cxn modelId="{F2FD3C68-4E66-4BCB-AA4D-8B1F3A33368E}" type="presParOf" srcId="{E595172F-1F83-4DB5-99EC-7E4DB98E972C}" destId="{976E00EB-F8D9-4A58-A48A-B0827BA105AC}" srcOrd="0" destOrd="0" presId="urn:microsoft.com/office/officeart/2005/8/layout/hierarchy2"/>
    <dgm:cxn modelId="{A07F9152-AFB9-49D7-9552-1326817DC070}" type="presParOf" srcId="{976E00EB-F8D9-4A58-A48A-B0827BA105AC}" destId="{4C9F7500-47D5-458F-8414-6B08FF3073F4}" srcOrd="0" destOrd="0" presId="urn:microsoft.com/office/officeart/2005/8/layout/hierarchy2"/>
    <dgm:cxn modelId="{2E04DEC6-9B8E-487A-9523-AF32E5AA4E9C}" type="presParOf" srcId="{E595172F-1F83-4DB5-99EC-7E4DB98E972C}" destId="{1B1410FB-D27F-4D9F-8CCF-FD05F24CE8E1}" srcOrd="1" destOrd="0" presId="urn:microsoft.com/office/officeart/2005/8/layout/hierarchy2"/>
    <dgm:cxn modelId="{DC1DF065-1C27-4B4F-8738-E427A03FD13A}" type="presParOf" srcId="{1B1410FB-D27F-4D9F-8CCF-FD05F24CE8E1}" destId="{3B85CC57-95D8-4491-93F9-395C2252B4D5}" srcOrd="0" destOrd="0" presId="urn:microsoft.com/office/officeart/2005/8/layout/hierarchy2"/>
    <dgm:cxn modelId="{3AEF3F0A-4274-4555-8F33-B8EB426080AC}" type="presParOf" srcId="{1B1410FB-D27F-4D9F-8CCF-FD05F24CE8E1}" destId="{6B12B305-A9FA-4DC5-8C25-144129AE848E}" srcOrd="1" destOrd="0" presId="urn:microsoft.com/office/officeart/2005/8/layout/hierarchy2"/>
    <dgm:cxn modelId="{2382EFA4-8F3D-4E86-A9CB-1F86848E48BD}" type="presParOf" srcId="{ADD2E29D-66B5-4A29-9601-5C047285B94A}" destId="{6843E590-F226-4CDF-A064-9BCCA821FBDF}" srcOrd="4" destOrd="0" presId="urn:microsoft.com/office/officeart/2005/8/layout/hierarchy2"/>
    <dgm:cxn modelId="{1AAE6EBD-CD06-4E4B-8661-ED6B741C3939}" type="presParOf" srcId="{6843E590-F226-4CDF-A064-9BCCA821FBDF}" destId="{A94B5B99-3079-4B6A-941A-5462786C92AB}" srcOrd="0" destOrd="0" presId="urn:microsoft.com/office/officeart/2005/8/layout/hierarchy2"/>
    <dgm:cxn modelId="{D64F868D-CC8C-4531-9A0E-D29A60CCF444}" type="presParOf" srcId="{ADD2E29D-66B5-4A29-9601-5C047285B94A}" destId="{86362D34-5D44-45B2-B6C3-F3AFFD0165B0}" srcOrd="5" destOrd="0" presId="urn:microsoft.com/office/officeart/2005/8/layout/hierarchy2"/>
    <dgm:cxn modelId="{E9E0A4D2-E827-4445-A5A5-F844092F1905}" type="presParOf" srcId="{86362D34-5D44-45B2-B6C3-F3AFFD0165B0}" destId="{E458DA6C-33C2-4187-8251-7D1C403670DC}" srcOrd="0" destOrd="0" presId="urn:microsoft.com/office/officeart/2005/8/layout/hierarchy2"/>
    <dgm:cxn modelId="{4259B961-F5E2-4D02-AC43-1C0136678F76}" type="presParOf" srcId="{86362D34-5D44-45B2-B6C3-F3AFFD0165B0}" destId="{2613642A-F1A2-4849-B26D-2A0BA5897A14}" srcOrd="1" destOrd="0" presId="urn:microsoft.com/office/officeart/2005/8/layout/hierarchy2"/>
    <dgm:cxn modelId="{F8A1C3A7-9B3E-4FA9-A3F2-92BA164C94B6}" type="presParOf" srcId="{2613642A-F1A2-4849-B26D-2A0BA5897A14}" destId="{F910E96B-1E02-4BAA-BD45-CDC8E5AF8BD7}" srcOrd="0" destOrd="0" presId="urn:microsoft.com/office/officeart/2005/8/layout/hierarchy2"/>
    <dgm:cxn modelId="{4445F5E3-5894-433D-803D-AF5FEF691462}" type="presParOf" srcId="{F910E96B-1E02-4BAA-BD45-CDC8E5AF8BD7}" destId="{073D1209-B19B-46F7-AAA5-3740141CFC68}" srcOrd="0" destOrd="0" presId="urn:microsoft.com/office/officeart/2005/8/layout/hierarchy2"/>
    <dgm:cxn modelId="{D0A756BC-4E5B-4BB7-B792-5796637BBDE5}" type="presParOf" srcId="{2613642A-F1A2-4849-B26D-2A0BA5897A14}" destId="{2930A5F5-78E3-4996-843F-2A51C2D09D12}" srcOrd="1" destOrd="0" presId="urn:microsoft.com/office/officeart/2005/8/layout/hierarchy2"/>
    <dgm:cxn modelId="{BE552B53-74CA-4F75-899B-48239B6C744B}" type="presParOf" srcId="{2930A5F5-78E3-4996-843F-2A51C2D09D12}" destId="{A6399D0F-8B31-408B-A518-B1DB1D05FA97}" srcOrd="0" destOrd="0" presId="urn:microsoft.com/office/officeart/2005/8/layout/hierarchy2"/>
    <dgm:cxn modelId="{9D3DB389-0525-4E95-B389-E3AB02440335}" type="presParOf" srcId="{2930A5F5-78E3-4996-843F-2A51C2D09D12}" destId="{F331FA8E-8B40-433D-A283-3855C26B5006}" srcOrd="1" destOrd="0" presId="urn:microsoft.com/office/officeart/2005/8/layout/hierarchy2"/>
    <dgm:cxn modelId="{134C8060-4156-4E2A-AC2E-F75FFF5ECB71}" type="presParOf" srcId="{ADD2E29D-66B5-4A29-9601-5C047285B94A}" destId="{7C13BD6F-B9AA-464D-B3C3-5AE13E5128DD}" srcOrd="6" destOrd="0" presId="urn:microsoft.com/office/officeart/2005/8/layout/hierarchy2"/>
    <dgm:cxn modelId="{3EEC3D29-E654-4D88-B4BF-8130DC14E9AF}" type="presParOf" srcId="{7C13BD6F-B9AA-464D-B3C3-5AE13E5128DD}" destId="{34D22518-6D4A-41A8-8859-DF9B0DC6BD98}" srcOrd="0" destOrd="0" presId="urn:microsoft.com/office/officeart/2005/8/layout/hierarchy2"/>
    <dgm:cxn modelId="{FBDAE4D6-B157-42D9-A704-7894BD2C750D}" type="presParOf" srcId="{ADD2E29D-66B5-4A29-9601-5C047285B94A}" destId="{94ADDABA-FB84-4A73-98E3-6D078D69502C}" srcOrd="7" destOrd="0" presId="urn:microsoft.com/office/officeart/2005/8/layout/hierarchy2"/>
    <dgm:cxn modelId="{163B4F2D-61C9-44B8-AF5C-E48C55682938}" type="presParOf" srcId="{94ADDABA-FB84-4A73-98E3-6D078D69502C}" destId="{25552D83-39ED-4787-B3C1-583B918FE41A}" srcOrd="0" destOrd="0" presId="urn:microsoft.com/office/officeart/2005/8/layout/hierarchy2"/>
    <dgm:cxn modelId="{00DA54E2-979F-4355-B0C2-FBEFC5683B23}" type="presParOf" srcId="{94ADDABA-FB84-4A73-98E3-6D078D69502C}" destId="{BEBEB22F-5649-4AB7-918A-FC536A0BFC01}" srcOrd="1" destOrd="0" presId="urn:microsoft.com/office/officeart/2005/8/layout/hierarchy2"/>
    <dgm:cxn modelId="{7068AB1D-1B1C-45D3-97AC-40245D156212}" type="presParOf" srcId="{BEBEB22F-5649-4AB7-918A-FC536A0BFC01}" destId="{9C9429A9-5F35-47C6-A383-647A48363ED5}" srcOrd="0" destOrd="0" presId="urn:microsoft.com/office/officeart/2005/8/layout/hierarchy2"/>
    <dgm:cxn modelId="{9A0AE313-1901-4385-9855-C6E6C99B9516}" type="presParOf" srcId="{9C9429A9-5F35-47C6-A383-647A48363ED5}" destId="{5FBF9EBE-74EC-437E-A534-ADDE9036DC05}" srcOrd="0" destOrd="0" presId="urn:microsoft.com/office/officeart/2005/8/layout/hierarchy2"/>
    <dgm:cxn modelId="{8AE10A21-E51E-4120-BED1-7E6DDC4D26C8}" type="presParOf" srcId="{BEBEB22F-5649-4AB7-918A-FC536A0BFC01}" destId="{7E5A8371-9B39-42F4-9F0A-056B923FA892}" srcOrd="1" destOrd="0" presId="urn:microsoft.com/office/officeart/2005/8/layout/hierarchy2"/>
    <dgm:cxn modelId="{CE6159C6-C8A6-4B23-B607-50B0731D3EDE}" type="presParOf" srcId="{7E5A8371-9B39-42F4-9F0A-056B923FA892}" destId="{C84F77CF-912A-4B3F-9DCE-F4209BA0DB0B}" srcOrd="0" destOrd="0" presId="urn:microsoft.com/office/officeart/2005/8/layout/hierarchy2"/>
    <dgm:cxn modelId="{883A6640-7D90-423F-83A5-67DBAB198EA5}" type="presParOf" srcId="{7E5A8371-9B39-42F4-9F0A-056B923FA892}" destId="{06E29E3F-1F7F-4555-A8F4-83E03A7E3EB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C99D6-453B-4615-A36C-E3FFCDC563BC}">
      <dsp:nvSpPr>
        <dsp:cNvPr id="0" name=""/>
        <dsp:cNvSpPr/>
      </dsp:nvSpPr>
      <dsp:spPr>
        <a:xfrm>
          <a:off x="1460" y="1931817"/>
          <a:ext cx="1749046" cy="874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로그인 및 </a:t>
          </a:r>
          <a:endParaRPr lang="en-US" altLang="ko-KR" sz="1700" kern="1200" dirty="0"/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회원가입</a:t>
          </a:r>
        </a:p>
      </dsp:txBody>
      <dsp:txXfrm>
        <a:off x="27074" y="1957431"/>
        <a:ext cx="1697818" cy="823295"/>
      </dsp:txXfrm>
    </dsp:sp>
    <dsp:sp modelId="{7CFFCE45-C0C8-42C3-B81C-D33E6E1E98EE}">
      <dsp:nvSpPr>
        <dsp:cNvPr id="0" name=""/>
        <dsp:cNvSpPr/>
      </dsp:nvSpPr>
      <dsp:spPr>
        <a:xfrm rot="17751981">
          <a:off x="1298504" y="1630985"/>
          <a:ext cx="1603623" cy="33222"/>
        </a:xfrm>
        <a:custGeom>
          <a:avLst/>
          <a:gdLst/>
          <a:ahLst/>
          <a:cxnLst/>
          <a:rect l="0" t="0" r="0" b="0"/>
          <a:pathLst>
            <a:path>
              <a:moveTo>
                <a:pt x="0" y="16611"/>
              </a:moveTo>
              <a:lnTo>
                <a:pt x="1603623" y="1661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2060225" y="1607506"/>
        <a:ext cx="80181" cy="80181"/>
      </dsp:txXfrm>
    </dsp:sp>
    <dsp:sp modelId="{2A922CF5-060B-495C-809B-964DCB1DF7AA}">
      <dsp:nvSpPr>
        <dsp:cNvPr id="0" name=""/>
        <dsp:cNvSpPr/>
      </dsp:nvSpPr>
      <dsp:spPr>
        <a:xfrm>
          <a:off x="2450125" y="488853"/>
          <a:ext cx="1749046" cy="874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택배현황</a:t>
          </a:r>
        </a:p>
      </dsp:txBody>
      <dsp:txXfrm>
        <a:off x="2475739" y="514467"/>
        <a:ext cx="1697818" cy="823295"/>
      </dsp:txXfrm>
    </dsp:sp>
    <dsp:sp modelId="{4F73B5B3-0BE6-45CB-8258-53529EB06DF9}">
      <dsp:nvSpPr>
        <dsp:cNvPr id="0" name=""/>
        <dsp:cNvSpPr/>
      </dsp:nvSpPr>
      <dsp:spPr>
        <a:xfrm rot="21278650">
          <a:off x="4197638" y="876709"/>
          <a:ext cx="702686" cy="33222"/>
        </a:xfrm>
        <a:custGeom>
          <a:avLst/>
          <a:gdLst/>
          <a:ahLst/>
          <a:cxnLst/>
          <a:rect l="0" t="0" r="0" b="0"/>
          <a:pathLst>
            <a:path>
              <a:moveTo>
                <a:pt x="0" y="16611"/>
              </a:moveTo>
              <a:lnTo>
                <a:pt x="702686" y="1661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31414" y="875753"/>
        <a:ext cx="35134" cy="35134"/>
      </dsp:txXfrm>
    </dsp:sp>
    <dsp:sp modelId="{F31FF85B-F455-4D82-8C32-A9209C22EE0A}">
      <dsp:nvSpPr>
        <dsp:cNvPr id="0" name=""/>
        <dsp:cNvSpPr/>
      </dsp:nvSpPr>
      <dsp:spPr>
        <a:xfrm>
          <a:off x="4898790" y="423264"/>
          <a:ext cx="1749046" cy="874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현재 택배현황 및</a:t>
          </a:r>
          <a:endParaRPr lang="en-US" altLang="ko-KR" sz="1700" kern="1200" dirty="0"/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 err="1"/>
            <a:t>택배함</a:t>
          </a:r>
          <a:r>
            <a:rPr lang="ko-KR" altLang="en-US" sz="1700" kern="1200" dirty="0"/>
            <a:t> 열기</a:t>
          </a:r>
        </a:p>
      </dsp:txBody>
      <dsp:txXfrm>
        <a:off x="4924404" y="448878"/>
        <a:ext cx="1697818" cy="823295"/>
      </dsp:txXfrm>
    </dsp:sp>
    <dsp:sp modelId="{9A2B45F3-9098-4045-99FB-57CC005F26D8}">
      <dsp:nvSpPr>
        <dsp:cNvPr id="0" name=""/>
        <dsp:cNvSpPr/>
      </dsp:nvSpPr>
      <dsp:spPr>
        <a:xfrm rot="19457599">
          <a:off x="1669524" y="2101042"/>
          <a:ext cx="861583" cy="33222"/>
        </a:xfrm>
        <a:custGeom>
          <a:avLst/>
          <a:gdLst/>
          <a:ahLst/>
          <a:cxnLst/>
          <a:rect l="0" t="0" r="0" b="0"/>
          <a:pathLst>
            <a:path>
              <a:moveTo>
                <a:pt x="0" y="16611"/>
              </a:moveTo>
              <a:lnTo>
                <a:pt x="861583" y="1661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078776" y="2096113"/>
        <a:ext cx="43079" cy="43079"/>
      </dsp:txXfrm>
    </dsp:sp>
    <dsp:sp modelId="{486132E3-6606-4229-8151-B47655C8224E}">
      <dsp:nvSpPr>
        <dsp:cNvPr id="0" name=""/>
        <dsp:cNvSpPr/>
      </dsp:nvSpPr>
      <dsp:spPr>
        <a:xfrm>
          <a:off x="2450125" y="1428966"/>
          <a:ext cx="1749046" cy="874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게시판</a:t>
          </a:r>
        </a:p>
      </dsp:txBody>
      <dsp:txXfrm>
        <a:off x="2475739" y="1454580"/>
        <a:ext cx="1697818" cy="823295"/>
      </dsp:txXfrm>
    </dsp:sp>
    <dsp:sp modelId="{C5E424F9-EFD6-4E1C-B181-2B7076CA3AD7}">
      <dsp:nvSpPr>
        <dsp:cNvPr id="0" name=""/>
        <dsp:cNvSpPr/>
      </dsp:nvSpPr>
      <dsp:spPr>
        <a:xfrm>
          <a:off x="4199172" y="1849616"/>
          <a:ext cx="699618" cy="33222"/>
        </a:xfrm>
        <a:custGeom>
          <a:avLst/>
          <a:gdLst/>
          <a:ahLst/>
          <a:cxnLst/>
          <a:rect l="0" t="0" r="0" b="0"/>
          <a:pathLst>
            <a:path>
              <a:moveTo>
                <a:pt x="0" y="16611"/>
              </a:moveTo>
              <a:lnTo>
                <a:pt x="699618" y="1661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31491" y="1848737"/>
        <a:ext cx="34980" cy="34980"/>
      </dsp:txXfrm>
    </dsp:sp>
    <dsp:sp modelId="{B623B9F7-5906-47D1-A8F6-ECEB71139522}">
      <dsp:nvSpPr>
        <dsp:cNvPr id="0" name=""/>
        <dsp:cNvSpPr/>
      </dsp:nvSpPr>
      <dsp:spPr>
        <a:xfrm>
          <a:off x="4898790" y="1428966"/>
          <a:ext cx="1749046" cy="874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택배대리수령 </a:t>
          </a:r>
          <a:endParaRPr lang="en-US" altLang="ko-KR" sz="1700" kern="1200" dirty="0"/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게시판</a:t>
          </a:r>
        </a:p>
      </dsp:txBody>
      <dsp:txXfrm>
        <a:off x="4924404" y="1454580"/>
        <a:ext cx="1697818" cy="823295"/>
      </dsp:txXfrm>
    </dsp:sp>
    <dsp:sp modelId="{976E00EB-F8D9-4A58-A48A-B0827BA105AC}">
      <dsp:nvSpPr>
        <dsp:cNvPr id="0" name=""/>
        <dsp:cNvSpPr/>
      </dsp:nvSpPr>
      <dsp:spPr>
        <a:xfrm>
          <a:off x="6647837" y="1849616"/>
          <a:ext cx="699618" cy="33222"/>
        </a:xfrm>
        <a:custGeom>
          <a:avLst/>
          <a:gdLst/>
          <a:ahLst/>
          <a:cxnLst/>
          <a:rect l="0" t="0" r="0" b="0"/>
          <a:pathLst>
            <a:path>
              <a:moveTo>
                <a:pt x="0" y="16611"/>
              </a:moveTo>
              <a:lnTo>
                <a:pt x="699618" y="1661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980156" y="1848737"/>
        <a:ext cx="34980" cy="34980"/>
      </dsp:txXfrm>
    </dsp:sp>
    <dsp:sp modelId="{3B85CC57-95D8-4491-93F9-395C2252B4D5}">
      <dsp:nvSpPr>
        <dsp:cNvPr id="0" name=""/>
        <dsp:cNvSpPr/>
      </dsp:nvSpPr>
      <dsp:spPr>
        <a:xfrm>
          <a:off x="7347456" y="1428966"/>
          <a:ext cx="1749046" cy="874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택배 인수하기 및 </a:t>
          </a:r>
          <a:endParaRPr lang="en-US" altLang="ko-KR" sz="1700" kern="1200" dirty="0"/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 err="1"/>
            <a:t>채팅방</a:t>
          </a:r>
          <a:endParaRPr lang="ko-KR" altLang="en-US" sz="1700" kern="1200" dirty="0"/>
        </a:p>
      </dsp:txBody>
      <dsp:txXfrm>
        <a:off x="7373070" y="1454580"/>
        <a:ext cx="1697818" cy="823295"/>
      </dsp:txXfrm>
    </dsp:sp>
    <dsp:sp modelId="{6843E590-F226-4CDF-A064-9BCCA821FBDF}">
      <dsp:nvSpPr>
        <dsp:cNvPr id="0" name=""/>
        <dsp:cNvSpPr/>
      </dsp:nvSpPr>
      <dsp:spPr>
        <a:xfrm rot="2142401">
          <a:off x="1669524" y="2603893"/>
          <a:ext cx="861583" cy="33222"/>
        </a:xfrm>
        <a:custGeom>
          <a:avLst/>
          <a:gdLst/>
          <a:ahLst/>
          <a:cxnLst/>
          <a:rect l="0" t="0" r="0" b="0"/>
          <a:pathLst>
            <a:path>
              <a:moveTo>
                <a:pt x="0" y="16611"/>
              </a:moveTo>
              <a:lnTo>
                <a:pt x="861583" y="1661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078776" y="2598964"/>
        <a:ext cx="43079" cy="43079"/>
      </dsp:txXfrm>
    </dsp:sp>
    <dsp:sp modelId="{E458DA6C-33C2-4187-8251-7D1C403670DC}">
      <dsp:nvSpPr>
        <dsp:cNvPr id="0" name=""/>
        <dsp:cNvSpPr/>
      </dsp:nvSpPr>
      <dsp:spPr>
        <a:xfrm>
          <a:off x="2450125" y="2434668"/>
          <a:ext cx="1749046" cy="874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채팅목록</a:t>
          </a:r>
        </a:p>
      </dsp:txBody>
      <dsp:txXfrm>
        <a:off x="2475739" y="2460282"/>
        <a:ext cx="1697818" cy="823295"/>
      </dsp:txXfrm>
    </dsp:sp>
    <dsp:sp modelId="{F910E96B-1E02-4BAA-BD45-CDC8E5AF8BD7}">
      <dsp:nvSpPr>
        <dsp:cNvPr id="0" name=""/>
        <dsp:cNvSpPr/>
      </dsp:nvSpPr>
      <dsp:spPr>
        <a:xfrm>
          <a:off x="4199172" y="2855318"/>
          <a:ext cx="699618" cy="33222"/>
        </a:xfrm>
        <a:custGeom>
          <a:avLst/>
          <a:gdLst/>
          <a:ahLst/>
          <a:cxnLst/>
          <a:rect l="0" t="0" r="0" b="0"/>
          <a:pathLst>
            <a:path>
              <a:moveTo>
                <a:pt x="0" y="16611"/>
              </a:moveTo>
              <a:lnTo>
                <a:pt x="699618" y="1661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31491" y="2854439"/>
        <a:ext cx="34980" cy="34980"/>
      </dsp:txXfrm>
    </dsp:sp>
    <dsp:sp modelId="{A6399D0F-8B31-408B-A518-B1DB1D05FA97}">
      <dsp:nvSpPr>
        <dsp:cNvPr id="0" name=""/>
        <dsp:cNvSpPr/>
      </dsp:nvSpPr>
      <dsp:spPr>
        <a:xfrm>
          <a:off x="4898790" y="2434668"/>
          <a:ext cx="1749046" cy="874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현재 채팅목록</a:t>
          </a:r>
        </a:p>
      </dsp:txBody>
      <dsp:txXfrm>
        <a:off x="4924404" y="2460282"/>
        <a:ext cx="1697818" cy="823295"/>
      </dsp:txXfrm>
    </dsp:sp>
    <dsp:sp modelId="{7C13BD6F-B9AA-464D-B3C3-5AE13E5128DD}">
      <dsp:nvSpPr>
        <dsp:cNvPr id="0" name=""/>
        <dsp:cNvSpPr/>
      </dsp:nvSpPr>
      <dsp:spPr>
        <a:xfrm rot="3907178">
          <a:off x="1268872" y="3106744"/>
          <a:ext cx="1662888" cy="33222"/>
        </a:xfrm>
        <a:custGeom>
          <a:avLst/>
          <a:gdLst/>
          <a:ahLst/>
          <a:cxnLst/>
          <a:rect l="0" t="0" r="0" b="0"/>
          <a:pathLst>
            <a:path>
              <a:moveTo>
                <a:pt x="0" y="16611"/>
              </a:moveTo>
              <a:lnTo>
                <a:pt x="1662888" y="1661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2058744" y="3081783"/>
        <a:ext cx="83144" cy="83144"/>
      </dsp:txXfrm>
    </dsp:sp>
    <dsp:sp modelId="{25552D83-39ED-4787-B3C1-583B918FE41A}">
      <dsp:nvSpPr>
        <dsp:cNvPr id="0" name=""/>
        <dsp:cNvSpPr/>
      </dsp:nvSpPr>
      <dsp:spPr>
        <a:xfrm>
          <a:off x="2450125" y="3440370"/>
          <a:ext cx="1749046" cy="874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회원정보</a:t>
          </a:r>
        </a:p>
      </dsp:txBody>
      <dsp:txXfrm>
        <a:off x="2475739" y="3465984"/>
        <a:ext cx="1697818" cy="823295"/>
      </dsp:txXfrm>
    </dsp:sp>
    <dsp:sp modelId="{9C9429A9-5F35-47C6-A383-647A48363ED5}">
      <dsp:nvSpPr>
        <dsp:cNvPr id="0" name=""/>
        <dsp:cNvSpPr/>
      </dsp:nvSpPr>
      <dsp:spPr>
        <a:xfrm>
          <a:off x="4199172" y="3861020"/>
          <a:ext cx="699618" cy="33222"/>
        </a:xfrm>
        <a:custGeom>
          <a:avLst/>
          <a:gdLst/>
          <a:ahLst/>
          <a:cxnLst/>
          <a:rect l="0" t="0" r="0" b="0"/>
          <a:pathLst>
            <a:path>
              <a:moveTo>
                <a:pt x="0" y="16611"/>
              </a:moveTo>
              <a:lnTo>
                <a:pt x="699618" y="1661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31491" y="3860141"/>
        <a:ext cx="34980" cy="34980"/>
      </dsp:txXfrm>
    </dsp:sp>
    <dsp:sp modelId="{C84F77CF-912A-4B3F-9DCE-F4209BA0DB0B}">
      <dsp:nvSpPr>
        <dsp:cNvPr id="0" name=""/>
        <dsp:cNvSpPr/>
      </dsp:nvSpPr>
      <dsp:spPr>
        <a:xfrm>
          <a:off x="4898790" y="3440370"/>
          <a:ext cx="1749046" cy="874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회원정보수정</a:t>
          </a:r>
        </a:p>
      </dsp:txBody>
      <dsp:txXfrm>
        <a:off x="4924404" y="3465984"/>
        <a:ext cx="1697818" cy="823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80A16-F071-451A-B377-FCE987ED3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무인택배함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C4B49B-BFD3-4FCC-A790-C74D1105A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altLang="ko-KR" dirty="0"/>
              <a:t>1434477 </a:t>
            </a:r>
            <a:r>
              <a:rPr lang="ko-KR" altLang="en-US" dirty="0"/>
              <a:t>이준호</a:t>
            </a:r>
            <a:endParaRPr lang="en-US" altLang="ko-KR" dirty="0"/>
          </a:p>
          <a:p>
            <a:pPr algn="r"/>
            <a:r>
              <a:rPr lang="en-US" altLang="ko-KR" dirty="0"/>
              <a:t>1434719 </a:t>
            </a:r>
            <a:r>
              <a:rPr lang="ko-KR" altLang="en-US" dirty="0" err="1"/>
              <a:t>변인석</a:t>
            </a:r>
            <a:endParaRPr lang="en-US" altLang="ko-KR" dirty="0"/>
          </a:p>
          <a:p>
            <a:pPr algn="r"/>
            <a:r>
              <a:rPr lang="en-US" altLang="ko-KR" dirty="0"/>
              <a:t>1434767 </a:t>
            </a:r>
            <a:r>
              <a:rPr lang="ko-KR" altLang="en-US" dirty="0"/>
              <a:t>정준영</a:t>
            </a:r>
          </a:p>
        </p:txBody>
      </p:sp>
    </p:spTree>
    <p:extLst>
      <p:ext uri="{BB962C8B-B14F-4D97-AF65-F5344CB8AC3E}">
        <p14:creationId xmlns:p14="http://schemas.microsoft.com/office/powerpoint/2010/main" val="70716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E45BBD24-CC7D-46A8-83E7-FC7DB421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151"/>
            <a:ext cx="9601200" cy="1485900"/>
          </a:xfrm>
        </p:spPr>
        <p:txBody>
          <a:bodyPr>
            <a:normAutofit/>
          </a:bodyPr>
          <a:lstStyle/>
          <a:p>
            <a:br>
              <a:rPr lang="en-US" altLang="ko-KR" sz="4000" b="1" dirty="0"/>
            </a:br>
            <a:r>
              <a:rPr lang="ko-KR" altLang="en-US" sz="4000" b="1" dirty="0"/>
              <a:t>게시판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9B1AF5D-293D-4A08-889B-DDA6C968B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67" y="1299210"/>
            <a:ext cx="2989659" cy="5314949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F3AF9DC-7C8C-4AE8-8F51-01B008550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059" y="1299210"/>
            <a:ext cx="2989659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5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E45BBD24-CC7D-46A8-83E7-FC7DB421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151"/>
            <a:ext cx="9601200" cy="1485900"/>
          </a:xfrm>
        </p:spPr>
        <p:txBody>
          <a:bodyPr>
            <a:normAutofit/>
          </a:bodyPr>
          <a:lstStyle/>
          <a:p>
            <a:br>
              <a:rPr lang="en-US" altLang="ko-KR" sz="4000" b="1" dirty="0"/>
            </a:br>
            <a:r>
              <a:rPr lang="ko-KR" altLang="en-US" sz="4000" b="1" dirty="0"/>
              <a:t>게시판 및 채팅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7D06F84-171D-4120-821B-A2BA9FE89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44930"/>
            <a:ext cx="2989659" cy="5314949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4FDED58-4F27-4CBF-87EA-0DC1405E7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313" y="1344929"/>
            <a:ext cx="2989659" cy="53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E45BBD24-CC7D-46A8-83E7-FC7DB421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151"/>
            <a:ext cx="9601200" cy="1485900"/>
          </a:xfrm>
        </p:spPr>
        <p:txBody>
          <a:bodyPr>
            <a:normAutofit/>
          </a:bodyPr>
          <a:lstStyle/>
          <a:p>
            <a:br>
              <a:rPr lang="en-US" altLang="ko-KR" sz="4000" b="1" dirty="0"/>
            </a:br>
            <a:r>
              <a:rPr lang="ko-KR" altLang="en-US" sz="4000" b="1" dirty="0"/>
              <a:t>게시판 및 채팅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8BA7106-FA25-4F6C-88AB-2265327D3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60170"/>
            <a:ext cx="2989659" cy="5314949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FF0910EE-46D1-40EC-9788-AEC88FFF4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787" y="1344932"/>
            <a:ext cx="2989659" cy="531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0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E45BBD24-CC7D-46A8-83E7-FC7DB421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151"/>
            <a:ext cx="9601200" cy="1485900"/>
          </a:xfrm>
        </p:spPr>
        <p:txBody>
          <a:bodyPr>
            <a:normAutofit/>
          </a:bodyPr>
          <a:lstStyle/>
          <a:p>
            <a:br>
              <a:rPr lang="en-US" altLang="ko-KR" sz="4000" b="1" dirty="0"/>
            </a:br>
            <a:r>
              <a:rPr lang="ko-KR" altLang="en-US" sz="4000" b="1" dirty="0"/>
              <a:t>게시판 및 채팅하기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CC1B32B-77A5-4262-882D-4FF5E6E9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268730"/>
            <a:ext cx="2989659" cy="5314949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CD9E4884-A525-4FF0-A14F-CD8A5F5C1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47" y="1268730"/>
            <a:ext cx="2989659" cy="53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E45BBD24-CC7D-46A8-83E7-FC7DB421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151"/>
            <a:ext cx="9601200" cy="1485900"/>
          </a:xfrm>
        </p:spPr>
        <p:txBody>
          <a:bodyPr>
            <a:normAutofit/>
          </a:bodyPr>
          <a:lstStyle/>
          <a:p>
            <a:br>
              <a:rPr lang="en-US" altLang="ko-KR" sz="4000" b="1" dirty="0"/>
            </a:br>
            <a:r>
              <a:rPr lang="ko-KR" altLang="en-US" sz="4000" b="1" dirty="0"/>
              <a:t>게시판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35C175B-BEC3-4956-9AE0-6699127DE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43051"/>
            <a:ext cx="2760345" cy="490728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729F4DD9-4ECE-403A-9EB1-EEBA5ABF8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945" y="1543051"/>
            <a:ext cx="2760345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5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E45BBD24-CC7D-46A8-83E7-FC7DB421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151"/>
            <a:ext cx="9601200" cy="1485900"/>
          </a:xfrm>
        </p:spPr>
        <p:txBody>
          <a:bodyPr>
            <a:normAutofit/>
          </a:bodyPr>
          <a:lstStyle/>
          <a:p>
            <a:br>
              <a:rPr lang="en-US" altLang="ko-KR" sz="4000" b="1" dirty="0"/>
            </a:br>
            <a:r>
              <a:rPr lang="ko-KR" altLang="en-US" sz="4000" b="1" dirty="0"/>
              <a:t>회원정보수정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B792A5B-A45F-432C-A964-58531E680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43051"/>
            <a:ext cx="2819400" cy="5012267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8FDCEE6-1218-4195-B422-C7304820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787" y="1543050"/>
            <a:ext cx="2819401" cy="501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3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4C28D-74AE-4003-9170-CBBF6035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516BA-B7C7-4DEB-BF7C-6ACFD91E5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08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0000" dirty="0"/>
              <a:t>           Q&amp;A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60074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384E6-E2C4-4380-A68F-D9A824FA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33651-3153-4600-9926-732641EA2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819236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700" dirty="0" err="1"/>
              <a:t>스마트무인택배함</a:t>
            </a:r>
            <a:r>
              <a:rPr lang="ko-KR" altLang="en-US" sz="2700" dirty="0"/>
              <a:t> 전체 구성</a:t>
            </a:r>
            <a:endParaRPr lang="en-US" altLang="ko-KR" sz="2700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700" dirty="0" err="1"/>
              <a:t>어플소개</a:t>
            </a:r>
            <a:r>
              <a:rPr lang="ko-KR" altLang="en-US" sz="2700" dirty="0"/>
              <a:t> 및 시연영상</a:t>
            </a:r>
            <a:endParaRPr lang="en-US" altLang="ko-KR" sz="2700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700" dirty="0"/>
              <a:t>Q&amp;A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87735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F0AF293-80DD-4660-808B-261A89F0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151"/>
            <a:ext cx="9601200" cy="1485900"/>
          </a:xfrm>
        </p:spPr>
        <p:txBody>
          <a:bodyPr>
            <a:normAutofit/>
          </a:bodyPr>
          <a:lstStyle/>
          <a:p>
            <a:br>
              <a:rPr lang="en-US" altLang="ko-KR" sz="4000" b="1" dirty="0"/>
            </a:br>
            <a:r>
              <a:rPr lang="ko-KR" altLang="en-US" sz="4000" b="1" dirty="0"/>
              <a:t>스마트 </a:t>
            </a:r>
            <a:r>
              <a:rPr lang="ko-KR" altLang="en-US" sz="4000" b="1" dirty="0" err="1"/>
              <a:t>무인택배</a:t>
            </a:r>
            <a:r>
              <a:rPr lang="ko-KR" altLang="en-US" sz="4000" b="1" dirty="0"/>
              <a:t> 전체 구성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1A8190-7510-4F0B-BAA8-FBD4D9945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54" y="1966477"/>
            <a:ext cx="4447308" cy="35004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A1D78C-21DC-4E0A-9995-99F3B89A6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417" y="1966477"/>
            <a:ext cx="4447307" cy="3500437"/>
          </a:xfrm>
          <a:prstGeom prst="rect">
            <a:avLst/>
          </a:prstGeom>
        </p:spPr>
      </p:pic>
      <p:sp>
        <p:nvSpPr>
          <p:cNvPr id="13" name="화살표: 왼쪽/오른쪽 12">
            <a:extLst>
              <a:ext uri="{FF2B5EF4-FFF2-40B4-BE49-F238E27FC236}">
                <a16:creationId xmlns:a16="http://schemas.microsoft.com/office/drawing/2014/main" id="{E7FAEE22-F1F5-4D28-9D34-6E971006E886}"/>
              </a:ext>
            </a:extLst>
          </p:cNvPr>
          <p:cNvSpPr/>
          <p:nvPr/>
        </p:nvSpPr>
        <p:spPr>
          <a:xfrm>
            <a:off x="5892798" y="3509818"/>
            <a:ext cx="1062182" cy="387927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94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F8DE188A-45C0-4A8B-B508-85E3F452F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8352714"/>
              </p:ext>
            </p:extLst>
          </p:nvPr>
        </p:nvGraphicFramePr>
        <p:xfrm>
          <a:off x="1722437" y="1434042"/>
          <a:ext cx="9097963" cy="4738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2">
            <a:extLst>
              <a:ext uri="{FF2B5EF4-FFF2-40B4-BE49-F238E27FC236}">
                <a16:creationId xmlns:a16="http://schemas.microsoft.com/office/drawing/2014/main" id="{E45BBD24-CC7D-46A8-83E7-FC7DB421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151"/>
            <a:ext cx="9601200" cy="1485900"/>
          </a:xfrm>
        </p:spPr>
        <p:txBody>
          <a:bodyPr>
            <a:normAutofit/>
          </a:bodyPr>
          <a:lstStyle/>
          <a:p>
            <a:br>
              <a:rPr lang="en-US" altLang="ko-KR" sz="4000" b="1" dirty="0"/>
            </a:br>
            <a:r>
              <a:rPr lang="ko-KR" altLang="en-US" sz="4000" b="1" dirty="0"/>
              <a:t>스마트 </a:t>
            </a:r>
            <a:r>
              <a:rPr lang="ko-KR" altLang="en-US" sz="4000" b="1" dirty="0" err="1"/>
              <a:t>무인택배</a:t>
            </a:r>
            <a:r>
              <a:rPr lang="ko-KR" altLang="en-US" sz="4000" b="1" dirty="0"/>
              <a:t> 전체 구성</a:t>
            </a:r>
          </a:p>
        </p:txBody>
      </p:sp>
    </p:spTree>
    <p:extLst>
      <p:ext uri="{BB962C8B-B14F-4D97-AF65-F5344CB8AC3E}">
        <p14:creationId xmlns:p14="http://schemas.microsoft.com/office/powerpoint/2010/main" val="215142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E45BBD24-CC7D-46A8-83E7-FC7DB421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151"/>
            <a:ext cx="9601200" cy="1485900"/>
          </a:xfrm>
        </p:spPr>
        <p:txBody>
          <a:bodyPr>
            <a:normAutofit/>
          </a:bodyPr>
          <a:lstStyle/>
          <a:p>
            <a:br>
              <a:rPr lang="en-US" altLang="ko-KR" sz="4000" b="1" dirty="0"/>
            </a:br>
            <a:r>
              <a:rPr lang="ko-KR" altLang="en-US" sz="4000" b="1" dirty="0"/>
              <a:t>로그인 및 회원가입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3BE63F5-0C46-47DD-B18F-8AFD64E22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25" y="1280160"/>
            <a:ext cx="3063597" cy="5446394"/>
          </a:xfrm>
          <a:prstGeom prst="rect">
            <a:avLst/>
          </a:prstGeom>
        </p:spPr>
      </p:pic>
      <p:pic>
        <p:nvPicPr>
          <p:cNvPr id="11" name="그림 10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914EF130-3FFC-4D07-9C19-C2EDCCEC9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45" y="1280160"/>
            <a:ext cx="3063597" cy="544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4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E45BBD24-CC7D-46A8-83E7-FC7DB421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151"/>
            <a:ext cx="9601200" cy="1485900"/>
          </a:xfrm>
        </p:spPr>
        <p:txBody>
          <a:bodyPr>
            <a:normAutofit/>
          </a:bodyPr>
          <a:lstStyle/>
          <a:p>
            <a:br>
              <a:rPr lang="en-US" altLang="ko-KR" sz="4000" b="1" dirty="0"/>
            </a:br>
            <a:r>
              <a:rPr lang="ko-KR" altLang="en-US" sz="4000" b="1" dirty="0"/>
              <a:t>로그인 및 회원가입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BA6C285-F996-4623-94D7-00160510F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44931"/>
            <a:ext cx="2941437" cy="5229222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22518C7F-1586-4282-A25D-602A2BF55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947" y="1344931"/>
            <a:ext cx="2941437" cy="522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0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E45BBD24-CC7D-46A8-83E7-FC7DB421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151"/>
            <a:ext cx="9601200" cy="1485900"/>
          </a:xfrm>
        </p:spPr>
        <p:txBody>
          <a:bodyPr>
            <a:normAutofit/>
          </a:bodyPr>
          <a:lstStyle/>
          <a:p>
            <a:br>
              <a:rPr lang="en-US" altLang="ko-KR" sz="4000" b="1" dirty="0"/>
            </a:br>
            <a:r>
              <a:rPr lang="ko-KR" altLang="en-US" sz="4000" b="1" dirty="0" err="1"/>
              <a:t>메인화면</a:t>
            </a:r>
            <a:r>
              <a:rPr lang="ko-KR" altLang="en-US" sz="4000" b="1" dirty="0"/>
              <a:t> 및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회원정보 수정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8C5A4484-14F7-43FE-97F6-7FC110C3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19200"/>
            <a:ext cx="3075384" cy="54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6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E45BBD24-CC7D-46A8-83E7-FC7DB421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151"/>
            <a:ext cx="9601200" cy="1485900"/>
          </a:xfrm>
        </p:spPr>
        <p:txBody>
          <a:bodyPr>
            <a:normAutofit/>
          </a:bodyPr>
          <a:lstStyle/>
          <a:p>
            <a:br>
              <a:rPr lang="en-US" altLang="ko-KR" sz="4000" b="1" dirty="0"/>
            </a:br>
            <a:r>
              <a:rPr lang="ko-KR" altLang="en-US" sz="4000" b="1" dirty="0"/>
              <a:t>택배현황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7BBB1B5-7C14-483C-B887-4B6A6892E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67" y="1344930"/>
            <a:ext cx="2989659" cy="53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9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E45BBD24-CC7D-46A8-83E7-FC7DB421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151"/>
            <a:ext cx="9601200" cy="1485900"/>
          </a:xfrm>
        </p:spPr>
        <p:txBody>
          <a:bodyPr>
            <a:normAutofit/>
          </a:bodyPr>
          <a:lstStyle/>
          <a:p>
            <a:br>
              <a:rPr lang="en-US" altLang="ko-KR" sz="4000" b="1" dirty="0"/>
            </a:br>
            <a:r>
              <a:rPr lang="ko-KR" altLang="en-US" sz="4000" b="1" dirty="0"/>
              <a:t>게시판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A551477-B0FD-46F6-9CFA-FC0D2E442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474471"/>
            <a:ext cx="2777490" cy="493776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443B43E-C6C2-48C6-9D31-7CADE6D48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32" y="1474471"/>
            <a:ext cx="2777491" cy="49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7199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33</TotalTime>
  <Words>88</Words>
  <Application>Microsoft Office PowerPoint</Application>
  <PresentationFormat>와이드스크린</PresentationFormat>
  <Paragraphs>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Franklin Gothic Book</vt:lpstr>
      <vt:lpstr>자르기</vt:lpstr>
      <vt:lpstr>스마트 무인택배함</vt:lpstr>
      <vt:lpstr>INDEX</vt:lpstr>
      <vt:lpstr> 스마트 무인택배 전체 구성</vt:lpstr>
      <vt:lpstr> 스마트 무인택배 전체 구성</vt:lpstr>
      <vt:lpstr> 로그인 및 회원가입</vt:lpstr>
      <vt:lpstr> 로그인 및 회원가입</vt:lpstr>
      <vt:lpstr> 메인화면 및 회원정보 수정</vt:lpstr>
      <vt:lpstr> 택배현황</vt:lpstr>
      <vt:lpstr> 게시판</vt:lpstr>
      <vt:lpstr> 게시판</vt:lpstr>
      <vt:lpstr> 게시판 및 채팅</vt:lpstr>
      <vt:lpstr> 게시판 및 채팅</vt:lpstr>
      <vt:lpstr> 게시판 및 채팅하기</vt:lpstr>
      <vt:lpstr> 게시판</vt:lpstr>
      <vt:lpstr> 회원정보수정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무인택배함</dc:title>
  <dc:creator>정준영</dc:creator>
  <cp:lastModifiedBy>준호 이</cp:lastModifiedBy>
  <cp:revision>22</cp:revision>
  <dcterms:created xsi:type="dcterms:W3CDTF">2019-10-28T09:53:56Z</dcterms:created>
  <dcterms:modified xsi:type="dcterms:W3CDTF">2019-11-29T17:51:51Z</dcterms:modified>
</cp:coreProperties>
</file>