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CmzegmX7w5Ta5RFRN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IaF3xEcJ6UHbfDH6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bUJRoMW0t9FkI59x_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kCnwvsO7ExSSn1Nyi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2019-07-25T05:18:27.998Z</dcterms:created>
  <dcterms:modified xsi:type="dcterms:W3CDTF">2019-07-25T05:18:27.998Z</dcterms:modified>
</cp:coreProperties>
</file>