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CmzegmX7w5Ta5RFR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cGNRbB1K_JsnWmdS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CnwvsO7ExSSn1Nyi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IaF3xEcJ6UHbfDH6G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bUJRoMW0t9FkI59x_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h5hgqu1slBfB23SE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hNzz-fkbOik_pkk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hZhNsLO-8XlX-Fu3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hq67XL7BYiJG2GO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i-tRgW3nAmp0CkQC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liAjft3iCLOeiwRC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Earnest Thomas</cp:lastModifiedBy>
  <cp:revision>1</cp:revision>
  <dcterms:created xsi:type="dcterms:W3CDTF">2019-08-08T14:55:06Z</dcterms:created>
  <dcterms:modified xsi:type="dcterms:W3CDTF">2019-08-08T14:56:32Z</dcterms:modified>
</cp:coreProperties>
</file>