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1"/>
  </p:handoutMasterIdLst>
  <p:sldIdLst>
    <p:sldId id="257" r:id="rId2"/>
    <p:sldId id="258" r:id="rId3"/>
    <p:sldId id="319" r:id="rId4"/>
    <p:sldId id="317" r:id="rId5"/>
    <p:sldId id="321" r:id="rId6"/>
    <p:sldId id="318" r:id="rId7"/>
    <p:sldId id="320" r:id="rId8"/>
    <p:sldId id="322" r:id="rId9"/>
    <p:sldId id="266" r:id="rId10"/>
  </p:sldIdLst>
  <p:sldSz cx="12192000" cy="6858000"/>
  <p:notesSz cx="6858000" cy="9144000"/>
  <p:embeddedFontLst>
    <p:embeddedFont>
      <p:font typeface="나눔고딕코딩" panose="020D0009000000000000" pitchFamily="49" charset="-127"/>
      <p:regular r:id="rId12"/>
      <p:bold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ED48D"/>
    <a:srgbClr val="ABB4F6"/>
    <a:srgbClr val="EE9793"/>
    <a:srgbClr val="F9DBD7"/>
    <a:srgbClr val="D2D7FA"/>
    <a:srgbClr val="FEC66A"/>
    <a:srgbClr val="F9C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>
        <p:guide orient="horz" pos="377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CFC6F23-EE5D-4781-87D2-B9CB9289B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B1E65E-CBD0-42A0-9443-73CFE1F924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0D7A8-767F-4AF1-A72A-7BD0DBF8099F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41AEB-83BA-40AB-AA03-99D844A203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886DDF-4FEE-47B5-B625-AD42CDA823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28DF5-B76C-4276-9D53-D86BCAA70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13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4630-5BD8-4AAE-A001-1E5413E48F0A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1403-B297-4EC0-83B5-2290DB4AF3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DAEE1-B8EC-4FA0-93FB-C24C7B8787B4}"/>
              </a:ext>
            </a:extLst>
          </p:cNvPr>
          <p:cNvSpPr/>
          <p:nvPr userDrawn="1"/>
        </p:nvSpPr>
        <p:spPr>
          <a:xfrm>
            <a:off x="0" y="0"/>
            <a:ext cx="495300" cy="6858000"/>
          </a:xfrm>
          <a:prstGeom prst="rect">
            <a:avLst/>
          </a:prstGeom>
          <a:solidFill>
            <a:srgbClr val="F9D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6BAD6D-F96B-4601-9F0D-1A6055690DD0}"/>
              </a:ext>
            </a:extLst>
          </p:cNvPr>
          <p:cNvSpPr/>
          <p:nvPr userDrawn="1"/>
        </p:nvSpPr>
        <p:spPr>
          <a:xfrm>
            <a:off x="552450" y="0"/>
            <a:ext cx="179506" cy="4030717"/>
          </a:xfrm>
          <a:prstGeom prst="rect">
            <a:avLst/>
          </a:prstGeom>
          <a:solidFill>
            <a:srgbClr val="FED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441387-84EA-4B5A-ABED-B14F8D05BDC7}"/>
              </a:ext>
            </a:extLst>
          </p:cNvPr>
          <p:cNvSpPr/>
          <p:nvPr userDrawn="1"/>
        </p:nvSpPr>
        <p:spPr>
          <a:xfrm>
            <a:off x="171450" y="4303986"/>
            <a:ext cx="560506" cy="2554014"/>
          </a:xfrm>
          <a:prstGeom prst="rect">
            <a:avLst/>
          </a:prstGeom>
          <a:solidFill>
            <a:srgbClr val="ABB4F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4630-5BD8-4AAE-A001-1E5413E48F0A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1403-B297-4EC0-83B5-2290DB4AF30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30" name="Picture 6" descr="43. 진주 연암공과대학교 대학탐방(캠퍼스투어) : 사↘랑↗해↘요↗~">
            <a:extLst>
              <a:ext uri="{FF2B5EF4-FFF2-40B4-BE49-F238E27FC236}">
                <a16:creationId xmlns:a16="http://schemas.microsoft.com/office/drawing/2014/main" id="{6EC365E2-61EF-4B12-B49B-40BBC9921F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129" y="6534440"/>
            <a:ext cx="1441479" cy="3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3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eekm0912.ddns.net:8080/WebTest/DB/main.jsp" TargetMode="External"/><Relationship Id="rId2" Type="http://schemas.openxmlformats.org/officeDocument/2006/relationships/hyperlink" Target="https://github.com/Leekm0912/2-1_JSP-DB_Projec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552"/>
          <a:stretch/>
        </p:blipFill>
        <p:spPr>
          <a:xfrm>
            <a:off x="5519183" y="278104"/>
            <a:ext cx="6482317" cy="58317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562100"/>
            <a:ext cx="6534150" cy="3562350"/>
          </a:xfrm>
          <a:prstGeom prst="rect">
            <a:avLst/>
          </a:prstGeom>
          <a:solidFill>
            <a:srgbClr val="F9DBD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456" y="3680523"/>
            <a:ext cx="569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담당교수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최재준 교수님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450" y="2890659"/>
            <a:ext cx="546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최종 프로젝트 보고서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5967" y="1459642"/>
            <a:ext cx="4398183" cy="322663"/>
          </a:xfrm>
          <a:prstGeom prst="rect">
            <a:avLst/>
          </a:prstGeom>
          <a:solidFill>
            <a:srgbClr val="FED48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2456" y="2307970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2B 21660072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이경민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253255"/>
            <a:ext cx="4629150" cy="714744"/>
          </a:xfrm>
          <a:prstGeom prst="rect">
            <a:avLst/>
          </a:prstGeom>
          <a:solidFill>
            <a:srgbClr val="ABB4F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92505" y="4883765"/>
            <a:ext cx="1869559" cy="487877"/>
          </a:xfrm>
          <a:prstGeom prst="rect">
            <a:avLst/>
          </a:prstGeom>
          <a:solidFill>
            <a:srgbClr val="EE97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384236"/>
            <a:ext cx="3179870" cy="322663"/>
          </a:xfrm>
          <a:prstGeom prst="rect">
            <a:avLst/>
          </a:prstGeom>
          <a:solidFill>
            <a:srgbClr val="FCFC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1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flipV="1">
            <a:off x="1" y="1434661"/>
            <a:ext cx="3279228" cy="308411"/>
          </a:xfrm>
          <a:prstGeom prst="rect">
            <a:avLst/>
          </a:prstGeom>
          <a:solidFill>
            <a:srgbClr val="EE97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1809750"/>
            <a:ext cx="5105400" cy="43745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676400"/>
            <a:ext cx="6210300" cy="133350"/>
          </a:xfrm>
          <a:prstGeom prst="rect">
            <a:avLst/>
          </a:prstGeom>
          <a:solidFill>
            <a:srgbClr val="FED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5387" y="901839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FFE"/>
              </a:clrFrom>
              <a:clrTo>
                <a:srgbClr val="FE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1302" y="2455075"/>
            <a:ext cx="676715" cy="6645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FFE"/>
              </a:clrFrom>
              <a:clrTo>
                <a:srgbClr val="FE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1302" y="3332689"/>
            <a:ext cx="676715" cy="6645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FFE"/>
              </a:clrFrom>
              <a:clrTo>
                <a:srgbClr val="FE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1302" y="4210303"/>
            <a:ext cx="676715" cy="6645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57170" y="2556503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ERD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7170" y="3434117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계획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7170" y="4311731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소감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6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F8BF4-1789-4AAF-A0AD-58AF755BFAF3}"/>
              </a:ext>
            </a:extLst>
          </p:cNvPr>
          <p:cNvSpPr txBox="1"/>
          <p:nvPr/>
        </p:nvSpPr>
        <p:spPr>
          <a:xfrm>
            <a:off x="926903" y="354163"/>
            <a:ext cx="4565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ERD</a:t>
            </a:r>
            <a:endParaRPr lang="ko-KR" altLang="en-US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FD9F6-17EC-4BB1-A239-43BB752E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70" y="952992"/>
            <a:ext cx="7772098" cy="5441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595B12-4F45-48AF-ADCA-3C08F2F4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09" y="4316314"/>
            <a:ext cx="4436319" cy="2301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B9E06-C66B-4669-9476-406348CDB4BD}"/>
              </a:ext>
            </a:extLst>
          </p:cNvPr>
          <p:cNvSpPr txBox="1"/>
          <p:nvPr/>
        </p:nvSpPr>
        <p:spPr>
          <a:xfrm>
            <a:off x="6808405" y="4039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(View)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903" y="354163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계획</a:t>
            </a:r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BC2F2-FC6C-4FC3-BA24-58F9BB106D14}"/>
              </a:ext>
            </a:extLst>
          </p:cNvPr>
          <p:cNvSpPr txBox="1"/>
          <p:nvPr/>
        </p:nvSpPr>
        <p:spPr>
          <a:xfrm>
            <a:off x="1434517" y="106204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ㄱ</a:t>
            </a:r>
            <a:r>
              <a:rPr lang="en-US" altLang="ko-KR"/>
              <a:t>. </a:t>
            </a:r>
            <a:r>
              <a:rPr lang="ko-KR" altLang="en-US"/>
              <a:t>프로젝트 계획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FCE86-4879-4EFE-B73B-CB23B7968971}"/>
              </a:ext>
            </a:extLst>
          </p:cNvPr>
          <p:cNvSpPr txBox="1"/>
          <p:nvPr/>
        </p:nvSpPr>
        <p:spPr>
          <a:xfrm>
            <a:off x="1794824" y="1431381"/>
            <a:ext cx="9354145" cy="296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저의 이번학기 데이터베이스 프로젝트 주제는 연암 부동산 </a:t>
            </a:r>
            <a:r>
              <a:rPr lang="en-US" altLang="ko-KR"/>
              <a:t>DB</a:t>
            </a:r>
            <a:r>
              <a:rPr lang="ko-KR" altLang="en-US"/>
              <a:t>를 이용한 웹 부동산 사이트 만들기</a:t>
            </a:r>
            <a:r>
              <a:rPr lang="en-US" altLang="ko-KR"/>
              <a:t> 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누구나 땅부자가 될 수 있는 연암부동산을 계획하고 만들어 나가고 있으며 프로젝트 일정은 현재 데이터베이스와 </a:t>
            </a:r>
            <a:r>
              <a:rPr lang="en-US" altLang="ko-KR"/>
              <a:t>JSP </a:t>
            </a:r>
            <a:r>
              <a:rPr lang="ko-KR" altLang="en-US"/>
              <a:t>공부를 한다고 생각하며 학기 시작부터 틈틈이 프로젝트를 진행하여 </a:t>
            </a:r>
            <a:r>
              <a:rPr lang="en-US" altLang="ko-KR"/>
              <a:t>6</a:t>
            </a:r>
            <a:r>
              <a:rPr lang="ko-KR" altLang="en-US"/>
              <a:t>월 </a:t>
            </a:r>
            <a:r>
              <a:rPr lang="en-US" altLang="ko-KR"/>
              <a:t>28</a:t>
            </a:r>
            <a:r>
              <a:rPr lang="ko-KR" altLang="en-US"/>
              <a:t>일 현재 서비스 구축을 완료하였고</a:t>
            </a:r>
            <a:r>
              <a:rPr lang="en-US" altLang="ko-KR"/>
              <a:t>, </a:t>
            </a:r>
            <a:r>
              <a:rPr lang="ko-KR" altLang="en-US"/>
              <a:t>데이터 베이스 생명주기의 마지막 절차인 감시 및 개선을 친구들에게 테스트를 부탁해 진행하고 있으며</a:t>
            </a:r>
            <a:r>
              <a:rPr lang="en-US" altLang="ko-KR"/>
              <a:t>,</a:t>
            </a:r>
            <a:r>
              <a:rPr lang="ko-KR" altLang="en-US"/>
              <a:t> 개선사항으로는 각종 예외처리들을 하고있고 디자인 개선과 사용자 피드백 반영의 절차만 남은것으로 판단하고 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62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903" y="354163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계획</a:t>
            </a:r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D50A5-A3E9-4296-B261-E71863B44351}"/>
              </a:ext>
            </a:extLst>
          </p:cNvPr>
          <p:cNvSpPr txBox="1"/>
          <p:nvPr/>
        </p:nvSpPr>
        <p:spPr>
          <a:xfrm>
            <a:off x="1342238" y="10872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ㄴ</a:t>
            </a:r>
            <a:r>
              <a:rPr lang="en-US" altLang="ko-KR"/>
              <a:t>. </a:t>
            </a:r>
            <a:r>
              <a:rPr lang="ko-KR" altLang="en-US"/>
              <a:t>서비스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54DEF-622A-45FB-9DCD-8742BB3082B8}"/>
              </a:ext>
            </a:extLst>
          </p:cNvPr>
          <p:cNvSpPr txBox="1"/>
          <p:nvPr/>
        </p:nvSpPr>
        <p:spPr>
          <a:xfrm>
            <a:off x="1627044" y="1456544"/>
            <a:ext cx="10134322" cy="171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주요 서비스로는 매물 확인과</a:t>
            </a:r>
            <a:r>
              <a:rPr lang="en-US" altLang="ko-KR"/>
              <a:t> </a:t>
            </a:r>
            <a:r>
              <a:rPr lang="ko-KR" altLang="en-US"/>
              <a:t>매도자로 로그인하여 매물 등록과</a:t>
            </a:r>
            <a:r>
              <a:rPr lang="en-US" altLang="ko-KR"/>
              <a:t>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매수자로 로그인하여 매물 구매 신청과 취소가 있으며</a:t>
            </a:r>
            <a:r>
              <a:rPr lang="en-US" altLang="ko-KR"/>
              <a:t>, </a:t>
            </a:r>
            <a:r>
              <a:rPr lang="ko-KR" altLang="en-US"/>
              <a:t>로그인과 회원가입을 만들어 웹을 통해 모든 작업을 할 수 있도록 구성하였습니다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카카오톡 </a:t>
            </a:r>
            <a:r>
              <a:rPr lang="en-US" altLang="ko-KR"/>
              <a:t>API</a:t>
            </a:r>
            <a:r>
              <a:rPr lang="ko-KR" altLang="en-US"/>
              <a:t>를 연동하여 카카오톡으로 로그인</a:t>
            </a:r>
            <a:r>
              <a:rPr lang="en-US" altLang="ko-KR"/>
              <a:t>, </a:t>
            </a:r>
            <a:r>
              <a:rPr lang="ko-KR" altLang="en-US"/>
              <a:t>카카오톡 지도 </a:t>
            </a:r>
            <a:r>
              <a:rPr lang="en-US" altLang="ko-KR"/>
              <a:t>DB </a:t>
            </a:r>
            <a:r>
              <a:rPr lang="ko-KR" altLang="en-US"/>
              <a:t>활용까지 추가하였습니다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38A352-96E4-4025-A796-C6A77448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98" y="3228050"/>
            <a:ext cx="5360566" cy="31460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DAF55F-1219-4C91-ADC0-8037D9AE5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8" b="24159"/>
          <a:stretch/>
        </p:blipFill>
        <p:spPr>
          <a:xfrm>
            <a:off x="7694346" y="3175091"/>
            <a:ext cx="2459129" cy="36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0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903" y="354163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계획</a:t>
            </a:r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BC2F2-FC6C-4FC3-BA24-58F9BB106D14}"/>
              </a:ext>
            </a:extLst>
          </p:cNvPr>
          <p:cNvSpPr txBox="1"/>
          <p:nvPr/>
        </p:nvSpPr>
        <p:spPr>
          <a:xfrm>
            <a:off x="1434517" y="10620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ㄴ</a:t>
            </a:r>
            <a:r>
              <a:rPr lang="en-US" altLang="ko-KR"/>
              <a:t>. </a:t>
            </a:r>
            <a:r>
              <a:rPr lang="ko-KR" altLang="en-US"/>
              <a:t>서비스 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FCE86-4879-4EFE-B73B-CB23B7968971}"/>
              </a:ext>
            </a:extLst>
          </p:cNvPr>
          <p:cNvSpPr txBox="1"/>
          <p:nvPr/>
        </p:nvSpPr>
        <p:spPr>
          <a:xfrm>
            <a:off x="1719323" y="1431381"/>
            <a:ext cx="9354145" cy="47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또한 쿼리를 이용하여 중복된 매물구입을 불가능하도록 설정해 놓았습니다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D99F3-9727-44B2-9C85-740CD23B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50" y="1903433"/>
            <a:ext cx="4181475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9BBB4A-3B41-4B99-A309-587178093097}"/>
              </a:ext>
            </a:extLst>
          </p:cNvPr>
          <p:cNvSpPr txBox="1"/>
          <p:nvPr/>
        </p:nvSpPr>
        <p:spPr>
          <a:xfrm>
            <a:off x="1719322" y="3377798"/>
            <a:ext cx="9882652" cy="88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정상적으로 매수 주문과 매물등록이 완료될 시에는 자신이 주문한 매물의 목록과 자신이 등록한 매물이 나타나도록 설계하였습니다</a:t>
            </a:r>
            <a:r>
              <a:rPr lang="en-US" altLang="ko-KR"/>
              <a:t>. (</a:t>
            </a:r>
            <a:r>
              <a:rPr lang="ko-KR" altLang="en-US"/>
              <a:t>해당 페이지는 내정보에서도 확인 가능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14B3F-643D-4B46-83F8-AD78E6B6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5" y="4427393"/>
            <a:ext cx="5822645" cy="21494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599B64-BAAB-4165-8912-F292ABD6F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25" y="4427393"/>
            <a:ext cx="5750099" cy="23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2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903" y="354163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계획</a:t>
            </a:r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BC2F2-FC6C-4FC3-BA24-58F9BB106D14}"/>
              </a:ext>
            </a:extLst>
          </p:cNvPr>
          <p:cNvSpPr txBox="1"/>
          <p:nvPr/>
        </p:nvSpPr>
        <p:spPr>
          <a:xfrm>
            <a:off x="1434517" y="10620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ㄴ</a:t>
            </a:r>
            <a:r>
              <a:rPr lang="en-US" altLang="ko-KR"/>
              <a:t>. </a:t>
            </a:r>
            <a:r>
              <a:rPr lang="ko-KR" altLang="en-US"/>
              <a:t>서비스 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FCE86-4879-4EFE-B73B-CB23B7968971}"/>
              </a:ext>
            </a:extLst>
          </p:cNvPr>
          <p:cNvSpPr txBox="1"/>
          <p:nvPr/>
        </p:nvSpPr>
        <p:spPr>
          <a:xfrm>
            <a:off x="1719323" y="1431381"/>
            <a:ext cx="9354145" cy="130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비밀번호도 내부 </a:t>
            </a:r>
            <a:r>
              <a:rPr lang="en-US" altLang="ko-KR"/>
              <a:t>DB</a:t>
            </a:r>
            <a:r>
              <a:rPr lang="ko-KR" altLang="en-US"/>
              <a:t>에 저장할 때에는 암호화하여 개인정보 보호에 신경을 썼습니다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카카오톡 계정 또한 계정 고유번호를 비밀번호로 사용하여 암호화하여 데이터베이스에 자동 추가하도록 구성을 했습니다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5E9326-37ED-40C8-BAA3-6AF0D5CB3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2"/>
          <a:stretch/>
        </p:blipFill>
        <p:spPr>
          <a:xfrm>
            <a:off x="3389808" y="3429000"/>
            <a:ext cx="5412384" cy="19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903" y="354163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소감</a:t>
            </a:r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FCE86-4879-4EFE-B73B-CB23B7968971}"/>
              </a:ext>
            </a:extLst>
          </p:cNvPr>
          <p:cNvSpPr txBox="1"/>
          <p:nvPr/>
        </p:nvSpPr>
        <p:spPr>
          <a:xfrm>
            <a:off x="1637040" y="1280380"/>
            <a:ext cx="9354145" cy="507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/>
              <a:t>DB</a:t>
            </a:r>
            <a:r>
              <a:rPr lang="ko-KR" altLang="en-US"/>
              <a:t>와 </a:t>
            </a:r>
            <a:r>
              <a:rPr lang="en-US" altLang="ko-KR"/>
              <a:t>JSP </a:t>
            </a:r>
            <a:r>
              <a:rPr lang="ko-KR" altLang="en-US"/>
              <a:t>뿐만 아니라 </a:t>
            </a:r>
            <a:r>
              <a:rPr lang="en-US" altLang="ko-KR"/>
              <a:t>HTML</a:t>
            </a:r>
            <a:r>
              <a:rPr lang="ko-KR" altLang="en-US"/>
              <a:t>과 </a:t>
            </a:r>
            <a:r>
              <a:rPr lang="en-US" altLang="ko-KR"/>
              <a:t>CSS, JavaScript, Java </a:t>
            </a:r>
            <a:r>
              <a:rPr lang="ko-KR" altLang="en-US"/>
              <a:t>까지 모든 언어들에 대한 공부가 되었고 하나하나 기능을 추가해 나가는 것이 무척이나 재미있었으며 특히 카카오톡 </a:t>
            </a:r>
            <a:r>
              <a:rPr lang="en-US" altLang="ko-KR"/>
              <a:t>API</a:t>
            </a:r>
            <a:r>
              <a:rPr lang="ko-KR" altLang="en-US"/>
              <a:t>들이 정상 작동했을때의 기분은 말로 설명할수 없었습니다</a:t>
            </a:r>
            <a:r>
              <a:rPr lang="en-US" altLang="ko-KR"/>
              <a:t>. </a:t>
            </a:r>
            <a:r>
              <a:rPr lang="ko-KR" altLang="en-US"/>
              <a:t>또한 이번 프로젝트를 하며 앞으로의 학업에 충분히 할 수 있다는 확신을 가지게 되는 계기가 되었습니다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/>
              <a:t>GitHub</a:t>
            </a:r>
            <a:r>
              <a:rPr lang="ko-KR" altLang="en-US"/>
              <a:t>를 이용하여 버젼관리를 하고있습니다</a:t>
            </a:r>
            <a:r>
              <a:rPr lang="en-US" altLang="ko-KR"/>
              <a:t>. </a:t>
            </a:r>
            <a:r>
              <a:rPr lang="ko-KR" altLang="en-US"/>
              <a:t>코드와 </a:t>
            </a:r>
            <a:r>
              <a:rPr lang="en-US" altLang="ko-KR"/>
              <a:t>PPT,</a:t>
            </a:r>
            <a:r>
              <a:rPr lang="ko-KR" altLang="en-US"/>
              <a:t> 발표 동영상들을 업로드해 놓았습니다</a:t>
            </a:r>
            <a:r>
              <a:rPr lang="en-US" altLang="ko-KR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hlinkClick r:id="rId2"/>
              </a:rPr>
              <a:t>https://github.com/Leekm0912/2-1_JSP-DB_Project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/>
              <a:t>DDNS </a:t>
            </a:r>
            <a:r>
              <a:rPr lang="ko-KR" altLang="en-US"/>
              <a:t>서비스와 포트포워딩을 완료하여 외부에서 서버에 접근이 가능하도록 구축하였습니다</a:t>
            </a:r>
            <a:r>
              <a:rPr lang="en-US" altLang="ko-KR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홈페이지 주소 </a:t>
            </a:r>
            <a:r>
              <a:rPr lang="en-US" altLang="ko-KR" sz="1400"/>
              <a:t>: </a:t>
            </a:r>
            <a:r>
              <a:rPr lang="en-US" altLang="ko-KR" sz="1400">
                <a:hlinkClick r:id="rId3"/>
              </a:rPr>
              <a:t>http://leekm0912.ddns.net:8080/WebTest/DB/main.jsp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전화번호 </a:t>
            </a:r>
            <a:r>
              <a:rPr lang="en-US" altLang="ko-KR" sz="1400"/>
              <a:t>: </a:t>
            </a:r>
            <a:r>
              <a:rPr lang="ko-KR" altLang="en-US" sz="1400"/>
              <a:t>혹시나 서버가 꺼져있다면 </a:t>
            </a:r>
            <a:r>
              <a:rPr lang="en-US" altLang="ko-KR" sz="1400"/>
              <a:t>010-4707-0912 </a:t>
            </a:r>
            <a:r>
              <a:rPr lang="ko-KR" altLang="en-US" sz="1400"/>
              <a:t>연락주시면 서버 가동을 하겠습니다</a:t>
            </a:r>
            <a:r>
              <a:rPr lang="en-US" altLang="ko-KR" sz="1400"/>
              <a:t>!</a:t>
            </a:r>
            <a:endParaRPr lang="ko-KR" altLang="en-US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0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552"/>
          <a:stretch/>
        </p:blipFill>
        <p:spPr>
          <a:xfrm>
            <a:off x="4723404" y="1176271"/>
            <a:ext cx="5604379" cy="504189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1562100"/>
            <a:ext cx="6534150" cy="1695450"/>
          </a:xfrm>
          <a:prstGeom prst="rect">
            <a:avLst/>
          </a:prstGeom>
          <a:solidFill>
            <a:srgbClr val="F9DBD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88839" y="2208282"/>
            <a:ext cx="308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7643" y="1104678"/>
            <a:ext cx="2647950" cy="910689"/>
          </a:xfrm>
          <a:prstGeom prst="rect">
            <a:avLst/>
          </a:prstGeom>
          <a:solidFill>
            <a:srgbClr val="EE97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0002" y="2786420"/>
            <a:ext cx="3179870" cy="322663"/>
          </a:xfrm>
          <a:prstGeom prst="rect">
            <a:avLst/>
          </a:prstGeom>
          <a:solidFill>
            <a:srgbClr val="FCFC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5593" y="5405362"/>
            <a:ext cx="4666407" cy="568325"/>
          </a:xfrm>
          <a:prstGeom prst="rect">
            <a:avLst/>
          </a:prstGeom>
          <a:solidFill>
            <a:srgbClr val="F9DBD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5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나눔고딕">
      <a:majorFont>
        <a:latin typeface="나눔고딕코딩"/>
        <a:ea typeface="나눔바른고딕"/>
        <a:cs typeface=""/>
      </a:majorFont>
      <a:minorFont>
        <a:latin typeface="나눔고딕코딩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368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Bold</vt:lpstr>
      <vt:lpstr>맑은 고딕</vt:lpstr>
      <vt:lpstr>나눔스퀘어 ExtraBold</vt:lpstr>
      <vt:lpstr>나눔고딕코딩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경민</dc:creator>
  <cp:lastModifiedBy>이 경민</cp:lastModifiedBy>
  <cp:revision>1417</cp:revision>
  <dcterms:created xsi:type="dcterms:W3CDTF">2019-05-01T04:48:40Z</dcterms:created>
  <dcterms:modified xsi:type="dcterms:W3CDTF">2020-06-28T08:57:56Z</dcterms:modified>
</cp:coreProperties>
</file>