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EA6DD-52F7-4ABD-8339-A33399FCE49F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D431F-1B60-4137-878C-9611D0C54A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32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5D431F-1B60-4137-878C-9611D0C54A9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072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7B82-3D97-0C8F-6728-656267FBF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81C52-AE45-C979-70FE-630BEA090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3581A-FE48-5741-69B3-60A2BC7F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6DF5F-6612-B676-D39C-BB796E9D3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6DE9-68EB-FE54-FA3A-C1A5AC5C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49C4-8CA9-3495-6F8F-E7844B72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42428-918B-4C18-CD97-32F6C7DEE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CA6D-5146-7CC8-09C8-5045056F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218A-2267-155E-B354-CFCDF345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E5293-CA8F-C2FF-660B-AE8F5471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78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75800-2C66-36C6-8DF2-95820B1F0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60B3-DDBC-7E6E-AFDF-C1785740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73286-2F2B-8D9C-F517-8F5FC26B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DF3E-AD03-ADE8-7118-AA1D9A22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27F5-B8AD-A5B5-D690-00DEBF84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5FEF-2920-FE75-BD31-BE008DFB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927A-8F6B-A8EB-8EEB-9ABB0BE30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5E68-0841-A5C6-7500-7ED01C9C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2766-C364-58A0-8656-47514317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0B9C-26F4-21FF-69EF-DE90753F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4A35-FB5B-0287-FE44-4E269EF2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71117-1977-2F2D-2760-12A06014C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201F-FEC1-F97B-BB29-EB5BB795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3D5B-0D53-A1EC-D8B5-382F024D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6106-296C-8722-337F-62D3CCF6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1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4D7F-F555-0EF3-BFF3-01079734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41C8-4292-D711-D1B2-1285AFE21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A8FCD-F6D6-88BB-AF9E-408AD478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0F86F-D159-7B5E-30DE-C3513D33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0279-1344-C876-A337-92B02C17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1E953-AABA-A5B7-1072-43E88499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0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665D-412B-4CE5-4926-FC1017F7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A980-C709-7CDB-6643-AA7D4F51E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05704-E141-3AAE-4E84-6544629E4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3C96-8196-6218-EA9F-9A26146B9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75FBA-9B40-9432-511B-EDA893378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10165-B4CD-8058-5A7D-C1E24737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4881CC-CF60-CE0E-BC06-103341D0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9D50F4-5BA4-ADA4-38C4-C93F62BB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40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2AEF-51A7-C445-1BC8-29A180892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38503-7B97-AB1D-9277-FED58B7A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A72C5-50F3-0E5A-92BA-F6929222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6606B-2FEB-4AE3-6B45-87F8DAF0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74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B50D2-8061-F6BB-5CC8-F792800B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9F812-A2AF-44B2-F2D3-A6170847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D4E4E-13D8-B273-0114-91458C92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30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A986-F86F-EB53-F991-566018E3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0ECD-01AB-05C2-7C42-131238D96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D868D-92C5-42A2-80E3-B6A2CA2F0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506B7-B7C9-689F-A231-4EB33AFD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3BB81-50EC-0937-3BA5-5FD23CF5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DD15-7D78-A61E-43A2-2004D6E3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0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D91B-546D-662B-EC3B-F9153AF9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7E379-D591-232C-51D8-B0BD5C9B0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FE267-7F02-2F94-CE52-F95E90740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091C5-D54D-B35C-671E-78EB83EE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12375-C527-7E0F-4970-2DF9BAA9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641D6-F781-E90A-BE22-33AEADE7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0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12E8-C2B2-07D3-4DE2-A518BE27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BBB72-3F9E-4945-41FE-51441C19E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1827-7F9A-52F3-9647-1DC3B822E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14FF-883F-476F-B81D-D5C7F703CD62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B78BF-25EE-99F8-3835-7A02DE7C0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29579-5855-3BE5-8017-E4CCCF062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58867-1DDC-4412-8EC2-97F2AFA607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56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3F7C7-6A74-AB5B-8099-8E05F2195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3" y="110721"/>
            <a:ext cx="8479973" cy="10693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Student Result Analysis Management System</a:t>
            </a:r>
            <a:endParaRPr lang="en-IN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77E3A-69B5-5D0E-91D3-C5DE9FAF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2743" y="3731676"/>
            <a:ext cx="3788228" cy="19071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 – 21BQ1A12##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 – 21BQ1A12##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 – 21BQ1A12##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 – 21BQ1A12##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03C75-195B-12E0-413C-B5A1B2B501BE}"/>
              </a:ext>
            </a:extLst>
          </p:cNvPr>
          <p:cNvSpPr txBox="1"/>
          <p:nvPr/>
        </p:nvSpPr>
        <p:spPr>
          <a:xfrm>
            <a:off x="1433698" y="5579608"/>
            <a:ext cx="6643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Vasireddy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Venkatadri Institute of Technology</a:t>
            </a:r>
          </a:p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Padakakani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Mandal,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Namburu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Gunturu-522508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C8150C-DAB6-2BB0-F059-6EDD37ED4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92" y="1023852"/>
            <a:ext cx="1869415" cy="130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B7D8486-C064-DD64-27F5-4160B3777AFD}"/>
              </a:ext>
            </a:extLst>
          </p:cNvPr>
          <p:cNvSpPr txBox="1">
            <a:spLocks/>
          </p:cNvSpPr>
          <p:nvPr/>
        </p:nvSpPr>
        <p:spPr>
          <a:xfrm>
            <a:off x="1524000" y="2475737"/>
            <a:ext cx="6074229" cy="130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 of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B. Avinash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</p:spTree>
    <p:extLst>
      <p:ext uri="{BB962C8B-B14F-4D97-AF65-F5344CB8AC3E}">
        <p14:creationId xmlns:p14="http://schemas.microsoft.com/office/powerpoint/2010/main" val="122576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021B-F642-F502-6DFC-B2345542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2722"/>
            <a:ext cx="7886700" cy="468315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Outline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EE4CD7-1583-D411-E042-8993946F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2" y="681037"/>
            <a:ext cx="8567057" cy="6078991"/>
          </a:xfrm>
        </p:spPr>
        <p:txBody>
          <a:bodyPr>
            <a:noAutofit/>
          </a:bodyPr>
          <a:lstStyle/>
          <a:p>
            <a:pPr marL="358775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							</a:t>
            </a:r>
          </a:p>
          <a:p>
            <a:pPr marL="358775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					</a:t>
            </a:r>
          </a:p>
          <a:p>
            <a:pPr marL="358775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with Architecture		</a:t>
            </a:r>
          </a:p>
          <a:p>
            <a:pPr marL="358775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Proposed System</a:t>
            </a:r>
          </a:p>
          <a:p>
            <a:pPr marL="358775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Introduction</a:t>
            </a:r>
          </a:p>
          <a:p>
            <a:pPr marL="358775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701675" lvl="2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Configuration (Computer Resource)</a:t>
            </a:r>
          </a:p>
          <a:p>
            <a:pPr marL="701675" lvl="2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Configuration (Technology Stack)</a:t>
            </a:r>
          </a:p>
          <a:p>
            <a:pPr marL="15875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701675" lvl="2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701675" lvl="2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701675" lvl="2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marL="358775" lvl="1" indent="-358775">
              <a:lnSpc>
                <a:spcPct val="10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screenshots</a:t>
            </a:r>
          </a:p>
        </p:txBody>
      </p:sp>
    </p:spTree>
    <p:extLst>
      <p:ext uri="{BB962C8B-B14F-4D97-AF65-F5344CB8AC3E}">
        <p14:creationId xmlns:p14="http://schemas.microsoft.com/office/powerpoint/2010/main" val="149677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D3DA3-2EAE-3870-F40E-7CA665A0EB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5940" y="160109"/>
            <a:ext cx="8806546" cy="661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Instructions to follow</a:t>
            </a:r>
          </a:p>
          <a:p>
            <a:pPr marL="342900" indent="-342900"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font for all slide content should be ‘Times New Roman’ only.</a:t>
            </a:r>
          </a:p>
          <a:p>
            <a:pPr marL="342900" indent="-342900"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‘Slide Numbers’ for reference.</a:t>
            </a:r>
          </a:p>
          <a:p>
            <a:pPr marL="342900" indent="-342900"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title slide Supervisors details, communicate with your Supervisors and clearly write  their Title(Dr/Mr/Mrs), Name, Qualifications and Designation.</a:t>
            </a:r>
          </a:p>
          <a:p>
            <a:pPr marL="342900" indent="-342900">
              <a:buAutoNum type="arabicPeriod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Slides to prepare: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						1 Slide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						1 Slide	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with Architecture			1 Slide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Proposed System			1 Slide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Introduction					2 Slides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					1 Slide</a:t>
            </a:r>
          </a:p>
          <a:p>
            <a:pPr marL="0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Design(UML diagrams)				3 Slides</a:t>
            </a:r>
          </a:p>
          <a:p>
            <a:pPr marL="0" lvl="1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screenshots					3 Slides</a:t>
            </a:r>
          </a:p>
          <a:p>
            <a:pPr marL="0" lvl="1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&amp; QA 					1 Slide</a:t>
            </a:r>
          </a:p>
          <a:p>
            <a:pPr marL="0" lvl="1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</a:t>
            </a:r>
          </a:p>
          <a:p>
            <a:pPr marL="0" lvl="1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						14 Slides</a:t>
            </a:r>
          </a:p>
          <a:p>
            <a:pPr marL="0" lvl="1" indent="358775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</a:t>
            </a:r>
          </a:p>
          <a:p>
            <a:pPr marL="342900" lvl="1" indent="-342900">
              <a:lnSpc>
                <a:spcPct val="100000"/>
              </a:lnSpc>
              <a:buAutoNum type="arabicPeriod" startAt="5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PPT with relevant points and try to cover white space in every slide, draw the clear architectures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diagrams ( avoid blur and unclear text in diagrams). </a:t>
            </a:r>
          </a:p>
          <a:p>
            <a:pPr marL="342900" lvl="1" indent="-342900">
              <a:lnSpc>
                <a:spcPct val="100000"/>
              </a:lnSpc>
              <a:buAutoNum type="arabicPeriod" startAt="6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suggestions and acceptance about PPT from your respective Supervisor before the day of </a:t>
            </a:r>
            <a:r>
              <a:rPr lang="en-I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Presenatation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961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AD6F-6A3B-FE5E-E4BF-446033A1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24703"/>
            <a:ext cx="78867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latin typeface="Bookman Old Style" panose="02050604050505020204" pitchFamily="18" charset="0"/>
              </a:rPr>
              <a:t>Thank You…!</a:t>
            </a:r>
            <a:br>
              <a:rPr lang="en-IN" sz="6000" b="1" dirty="0">
                <a:latin typeface="Bookman Old Style" panose="02050604050505020204" pitchFamily="18" charset="0"/>
              </a:rPr>
            </a:br>
            <a:r>
              <a:rPr lang="en-IN" sz="6000" b="1" dirty="0">
                <a:latin typeface="Bookman Old Style" panose="02050604050505020204" pitchFamily="18" charset="0"/>
              </a:rPr>
              <a:t>&amp; </a:t>
            </a:r>
            <a:br>
              <a:rPr lang="en-IN" sz="6000" b="1" dirty="0">
                <a:latin typeface="Bookman Old Style" panose="02050604050505020204" pitchFamily="18" charset="0"/>
              </a:rPr>
            </a:br>
            <a:r>
              <a:rPr lang="en-IN" sz="6000" b="1" dirty="0">
                <a:latin typeface="Bookman Old Style" panose="02050604050505020204" pitchFamily="18" charset="0"/>
              </a:rPr>
              <a:t>Any Questions…!</a:t>
            </a:r>
          </a:p>
        </p:txBody>
      </p:sp>
    </p:spTree>
    <p:extLst>
      <p:ext uri="{BB962C8B-B14F-4D97-AF65-F5344CB8AC3E}">
        <p14:creationId xmlns:p14="http://schemas.microsoft.com/office/powerpoint/2010/main" val="169254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13407</TotalTime>
  <Words>327</Words>
  <Application>Microsoft Office PowerPoint</Application>
  <PresentationFormat>On-screen Show (4:3)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Bookman Old Style</vt:lpstr>
      <vt:lpstr>Calibri</vt:lpstr>
      <vt:lpstr>Calibri Light</vt:lpstr>
      <vt:lpstr>Times New Roman</vt:lpstr>
      <vt:lpstr>Office Theme</vt:lpstr>
      <vt:lpstr>Student Result Analysis Management System</vt:lpstr>
      <vt:lpstr>Contents Outline</vt:lpstr>
      <vt:lpstr>PowerPoint Presentation</vt:lpstr>
      <vt:lpstr>Thank You…! &amp;  Any Questions…!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Avinash B</dc:creator>
  <cp:lastModifiedBy>Avinash B</cp:lastModifiedBy>
  <cp:revision>184</cp:revision>
  <dcterms:created xsi:type="dcterms:W3CDTF">2022-12-24T18:14:31Z</dcterms:created>
  <dcterms:modified xsi:type="dcterms:W3CDTF">2023-09-30T05:37:04Z</dcterms:modified>
</cp:coreProperties>
</file>