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4" r:id="rId3"/>
    <p:sldId id="265" r:id="rId4"/>
    <p:sldId id="266" r:id="rId5"/>
    <p:sldId id="268" r:id="rId6"/>
    <p:sldId id="269" r:id="rId7"/>
    <p:sldId id="273" r:id="rId8"/>
    <p:sldId id="274" r:id="rId9"/>
    <p:sldId id="275" r:id="rId10"/>
    <p:sldId id="277" r:id="rId11"/>
    <p:sldId id="278" r:id="rId12"/>
    <p:sldId id="279" r:id="rId13"/>
    <p:sldId id="280" r:id="rId14"/>
    <p:sldId id="281" r:id="rId15"/>
    <p:sldId id="282" r:id="rId16"/>
    <p:sldId id="283"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EA6DD-52F7-4ABD-8339-A33399FCE49F}" type="datetimeFigureOut">
              <a:rPr lang="en-IN" smtClean="0"/>
              <a:t>24-07-2024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D431F-1B60-4137-878C-9611D0C54A95}" type="slidenum">
              <a:rPr lang="en-IN" smtClean="0"/>
              <a:t>‹#›</a:t>
            </a:fld>
            <a:endParaRPr lang="en-IN"/>
          </a:p>
        </p:txBody>
      </p:sp>
    </p:spTree>
    <p:extLst>
      <p:ext uri="{BB962C8B-B14F-4D97-AF65-F5344CB8AC3E}">
        <p14:creationId xmlns:p14="http://schemas.microsoft.com/office/powerpoint/2010/main" val="2940323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D431F-1B60-4137-878C-9611D0C54A95}" type="slidenum">
              <a:rPr lang="en-IN" smtClean="0"/>
              <a:t>1</a:t>
            </a:fld>
            <a:endParaRPr lang="en-IN"/>
          </a:p>
        </p:txBody>
      </p:sp>
    </p:spTree>
    <p:extLst>
      <p:ext uri="{BB962C8B-B14F-4D97-AF65-F5344CB8AC3E}">
        <p14:creationId xmlns:p14="http://schemas.microsoft.com/office/powerpoint/2010/main" val="187407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7B82-3D97-0C8F-6728-656267FBF9B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1D81C52-AE45-C979-70FE-630BEA09015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43581A-FE48-5741-69B3-60A2BC7F3F4C}"/>
              </a:ext>
            </a:extLst>
          </p:cNvPr>
          <p:cNvSpPr>
            <a:spLocks noGrp="1"/>
          </p:cNvSpPr>
          <p:nvPr>
            <p:ph type="dt" sz="half" idx="10"/>
          </p:nvPr>
        </p:nvSpPr>
        <p:spPr/>
        <p:txBody>
          <a:bodyPr/>
          <a:lstStyle/>
          <a:p>
            <a:fld id="{F98614FF-883F-476F-B81D-D5C7F703CD62}" type="datetimeFigureOut">
              <a:rPr lang="en-IN" smtClean="0"/>
              <a:t>24-07-2024</a:t>
            </a:fld>
            <a:endParaRPr lang="en-IN"/>
          </a:p>
        </p:txBody>
      </p:sp>
      <p:sp>
        <p:nvSpPr>
          <p:cNvPr id="5" name="Footer Placeholder 4">
            <a:extLst>
              <a:ext uri="{FF2B5EF4-FFF2-40B4-BE49-F238E27FC236}">
                <a16:creationId xmlns:a16="http://schemas.microsoft.com/office/drawing/2014/main" id="{E646DF5F-6612-B676-D39C-BB796E9D3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B6DE9-68EB-FE54-FA3A-C1A5AC5C0FA4}"/>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2760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49C4-8CA9-3495-6F8F-E7844B7236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042428-918B-4C18-CD97-32F6C7DEE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2CA6D-5146-7CC8-09C8-5045056F3529}"/>
              </a:ext>
            </a:extLst>
          </p:cNvPr>
          <p:cNvSpPr>
            <a:spLocks noGrp="1"/>
          </p:cNvSpPr>
          <p:nvPr>
            <p:ph type="dt" sz="half" idx="10"/>
          </p:nvPr>
        </p:nvSpPr>
        <p:spPr/>
        <p:txBody>
          <a:bodyPr/>
          <a:lstStyle/>
          <a:p>
            <a:fld id="{F98614FF-883F-476F-B81D-D5C7F703CD62}" type="datetimeFigureOut">
              <a:rPr lang="en-IN" smtClean="0"/>
              <a:t>24-07-2024</a:t>
            </a:fld>
            <a:endParaRPr lang="en-IN"/>
          </a:p>
        </p:txBody>
      </p:sp>
      <p:sp>
        <p:nvSpPr>
          <p:cNvPr id="5" name="Footer Placeholder 4">
            <a:extLst>
              <a:ext uri="{FF2B5EF4-FFF2-40B4-BE49-F238E27FC236}">
                <a16:creationId xmlns:a16="http://schemas.microsoft.com/office/drawing/2014/main" id="{C9EF218A-2267-155E-B354-CFCDF3450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E5293-CA8F-C2FF-660B-AE8F54713686}"/>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31578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75800-2C66-36C6-8DF2-95820B1F01D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60B3-DDBC-7E6E-AFDF-C1785740E87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073286-2F2B-8D9C-F517-8F5FC26BC0E4}"/>
              </a:ext>
            </a:extLst>
          </p:cNvPr>
          <p:cNvSpPr>
            <a:spLocks noGrp="1"/>
          </p:cNvSpPr>
          <p:nvPr>
            <p:ph type="dt" sz="half" idx="10"/>
          </p:nvPr>
        </p:nvSpPr>
        <p:spPr/>
        <p:txBody>
          <a:bodyPr/>
          <a:lstStyle/>
          <a:p>
            <a:fld id="{F98614FF-883F-476F-B81D-D5C7F703CD62}" type="datetimeFigureOut">
              <a:rPr lang="en-IN" smtClean="0"/>
              <a:t>24-07-2024</a:t>
            </a:fld>
            <a:endParaRPr lang="en-IN"/>
          </a:p>
        </p:txBody>
      </p:sp>
      <p:sp>
        <p:nvSpPr>
          <p:cNvPr id="5" name="Footer Placeholder 4">
            <a:extLst>
              <a:ext uri="{FF2B5EF4-FFF2-40B4-BE49-F238E27FC236}">
                <a16:creationId xmlns:a16="http://schemas.microsoft.com/office/drawing/2014/main" id="{8141DF3E-AD03-ADE8-7118-AA1D9A22D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F27F5-B8AD-A5B5-D690-00DEBF8485D1}"/>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48099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5FEF-2920-FE75-BD31-BE008DFBD8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E9927A-8F6B-A8EB-8EEB-9ABB0BE307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E15E68-0841-A5C6-7500-7ED01C9C7BB0}"/>
              </a:ext>
            </a:extLst>
          </p:cNvPr>
          <p:cNvSpPr>
            <a:spLocks noGrp="1"/>
          </p:cNvSpPr>
          <p:nvPr>
            <p:ph type="dt" sz="half" idx="10"/>
          </p:nvPr>
        </p:nvSpPr>
        <p:spPr/>
        <p:txBody>
          <a:bodyPr/>
          <a:lstStyle/>
          <a:p>
            <a:fld id="{F98614FF-883F-476F-B81D-D5C7F703CD62}" type="datetimeFigureOut">
              <a:rPr lang="en-IN" smtClean="0"/>
              <a:t>24-07-2024</a:t>
            </a:fld>
            <a:endParaRPr lang="en-IN"/>
          </a:p>
        </p:txBody>
      </p:sp>
      <p:sp>
        <p:nvSpPr>
          <p:cNvPr id="5" name="Footer Placeholder 4">
            <a:extLst>
              <a:ext uri="{FF2B5EF4-FFF2-40B4-BE49-F238E27FC236}">
                <a16:creationId xmlns:a16="http://schemas.microsoft.com/office/drawing/2014/main" id="{E0222766-C364-58A0-8656-47514317E0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60B9C-26F4-21FF-69EF-DE90753F2CBD}"/>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6459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4A35-FB5B-0287-FE44-4E269EF23AB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571117-1977-2F2D-2760-12A06014C6E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4201F-FEC1-F97B-BB29-EB5BB795FD54}"/>
              </a:ext>
            </a:extLst>
          </p:cNvPr>
          <p:cNvSpPr>
            <a:spLocks noGrp="1"/>
          </p:cNvSpPr>
          <p:nvPr>
            <p:ph type="dt" sz="half" idx="10"/>
          </p:nvPr>
        </p:nvSpPr>
        <p:spPr/>
        <p:txBody>
          <a:bodyPr/>
          <a:lstStyle/>
          <a:p>
            <a:fld id="{F98614FF-883F-476F-B81D-D5C7F703CD62}" type="datetimeFigureOut">
              <a:rPr lang="en-IN" smtClean="0"/>
              <a:t>24-07-2024</a:t>
            </a:fld>
            <a:endParaRPr lang="en-IN"/>
          </a:p>
        </p:txBody>
      </p:sp>
      <p:sp>
        <p:nvSpPr>
          <p:cNvPr id="5" name="Footer Placeholder 4">
            <a:extLst>
              <a:ext uri="{FF2B5EF4-FFF2-40B4-BE49-F238E27FC236}">
                <a16:creationId xmlns:a16="http://schemas.microsoft.com/office/drawing/2014/main" id="{DFE43D5B-0D53-A1EC-D8B5-382F024D9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36106-296C-8722-337F-62D3CCF6DBE0}"/>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78861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4D7F-F555-0EF3-BFF3-0107973492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4941C8-4292-D711-D1B2-1285AFE219D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A8FCD-F6D6-88BB-AF9E-408AD478D86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A0F86F-D159-7B5E-30DE-C3513D33ADA7}"/>
              </a:ext>
            </a:extLst>
          </p:cNvPr>
          <p:cNvSpPr>
            <a:spLocks noGrp="1"/>
          </p:cNvSpPr>
          <p:nvPr>
            <p:ph type="dt" sz="half" idx="10"/>
          </p:nvPr>
        </p:nvSpPr>
        <p:spPr/>
        <p:txBody>
          <a:bodyPr/>
          <a:lstStyle/>
          <a:p>
            <a:fld id="{F98614FF-883F-476F-B81D-D5C7F703CD62}" type="datetimeFigureOut">
              <a:rPr lang="en-IN" smtClean="0"/>
              <a:t>24-07-2024</a:t>
            </a:fld>
            <a:endParaRPr lang="en-IN"/>
          </a:p>
        </p:txBody>
      </p:sp>
      <p:sp>
        <p:nvSpPr>
          <p:cNvPr id="6" name="Footer Placeholder 5">
            <a:extLst>
              <a:ext uri="{FF2B5EF4-FFF2-40B4-BE49-F238E27FC236}">
                <a16:creationId xmlns:a16="http://schemas.microsoft.com/office/drawing/2014/main" id="{F5880279-1344-C876-A337-92B02C17EC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B1E953-AABA-A5B7-1072-43E88499F416}"/>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245180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665D-412B-4CE5-4926-FC1017F7DB0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95A980-C709-7CDB-6643-AA7D4F51EB5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FA05704-E141-3AAE-4E84-6544629E483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5B3C96-8196-6218-EA9F-9A26146B9F4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75FBA-9B40-9432-511B-EDA893378D8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010165-B4CD-8058-5A7D-C1E2473782F1}"/>
              </a:ext>
            </a:extLst>
          </p:cNvPr>
          <p:cNvSpPr>
            <a:spLocks noGrp="1"/>
          </p:cNvSpPr>
          <p:nvPr>
            <p:ph type="dt" sz="half" idx="10"/>
          </p:nvPr>
        </p:nvSpPr>
        <p:spPr/>
        <p:txBody>
          <a:bodyPr/>
          <a:lstStyle/>
          <a:p>
            <a:fld id="{F98614FF-883F-476F-B81D-D5C7F703CD62}" type="datetimeFigureOut">
              <a:rPr lang="en-IN" smtClean="0"/>
              <a:t>24-07-2024</a:t>
            </a:fld>
            <a:endParaRPr lang="en-IN"/>
          </a:p>
        </p:txBody>
      </p:sp>
      <p:sp>
        <p:nvSpPr>
          <p:cNvPr id="8" name="Footer Placeholder 7">
            <a:extLst>
              <a:ext uri="{FF2B5EF4-FFF2-40B4-BE49-F238E27FC236}">
                <a16:creationId xmlns:a16="http://schemas.microsoft.com/office/drawing/2014/main" id="{094881CC-CF60-CE0E-BC06-103341D0EF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9D50F4-5BA4-ADA4-38C4-C93F62BB3641}"/>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128840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2AEF-51A7-C445-1BC8-29A1808927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A38503-7B97-AB1D-9277-FED58B7A8603}"/>
              </a:ext>
            </a:extLst>
          </p:cNvPr>
          <p:cNvSpPr>
            <a:spLocks noGrp="1"/>
          </p:cNvSpPr>
          <p:nvPr>
            <p:ph type="dt" sz="half" idx="10"/>
          </p:nvPr>
        </p:nvSpPr>
        <p:spPr/>
        <p:txBody>
          <a:bodyPr/>
          <a:lstStyle/>
          <a:p>
            <a:fld id="{F98614FF-883F-476F-B81D-D5C7F703CD62}" type="datetimeFigureOut">
              <a:rPr lang="en-IN" smtClean="0"/>
              <a:t>24-07-2024</a:t>
            </a:fld>
            <a:endParaRPr lang="en-IN"/>
          </a:p>
        </p:txBody>
      </p:sp>
      <p:sp>
        <p:nvSpPr>
          <p:cNvPr id="4" name="Footer Placeholder 3">
            <a:extLst>
              <a:ext uri="{FF2B5EF4-FFF2-40B4-BE49-F238E27FC236}">
                <a16:creationId xmlns:a16="http://schemas.microsoft.com/office/drawing/2014/main" id="{ABCA72C5-50F3-0E5A-92BA-F6929222BF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A6606B-2FEB-4AE3-6B45-87F8DAF04F62}"/>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83274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B50D2-8061-F6BB-5CC8-F792800BC163}"/>
              </a:ext>
            </a:extLst>
          </p:cNvPr>
          <p:cNvSpPr>
            <a:spLocks noGrp="1"/>
          </p:cNvSpPr>
          <p:nvPr>
            <p:ph type="dt" sz="half" idx="10"/>
          </p:nvPr>
        </p:nvSpPr>
        <p:spPr/>
        <p:txBody>
          <a:bodyPr/>
          <a:lstStyle/>
          <a:p>
            <a:fld id="{F98614FF-883F-476F-B81D-D5C7F703CD62}" type="datetimeFigureOut">
              <a:rPr lang="en-IN" smtClean="0"/>
              <a:t>24-07-2024</a:t>
            </a:fld>
            <a:endParaRPr lang="en-IN"/>
          </a:p>
        </p:txBody>
      </p:sp>
      <p:sp>
        <p:nvSpPr>
          <p:cNvPr id="3" name="Footer Placeholder 2">
            <a:extLst>
              <a:ext uri="{FF2B5EF4-FFF2-40B4-BE49-F238E27FC236}">
                <a16:creationId xmlns:a16="http://schemas.microsoft.com/office/drawing/2014/main" id="{E0C9F812-A2AF-44B2-F2D3-A6170847EC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6D4E4E-13D8-B273-0114-91458C92D180}"/>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31630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A986-F86F-EB53-F991-566018E3297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510ECD-01AB-05C2-7C42-131238D96DA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2D868D-92C5-42A2-80E3-B6A2CA2F065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CE506B7-B7C9-689F-A231-4EB33AFD094E}"/>
              </a:ext>
            </a:extLst>
          </p:cNvPr>
          <p:cNvSpPr>
            <a:spLocks noGrp="1"/>
          </p:cNvSpPr>
          <p:nvPr>
            <p:ph type="dt" sz="half" idx="10"/>
          </p:nvPr>
        </p:nvSpPr>
        <p:spPr/>
        <p:txBody>
          <a:bodyPr/>
          <a:lstStyle/>
          <a:p>
            <a:fld id="{F98614FF-883F-476F-B81D-D5C7F703CD62}" type="datetimeFigureOut">
              <a:rPr lang="en-IN" smtClean="0"/>
              <a:t>24-07-2024</a:t>
            </a:fld>
            <a:endParaRPr lang="en-IN"/>
          </a:p>
        </p:txBody>
      </p:sp>
      <p:sp>
        <p:nvSpPr>
          <p:cNvPr id="6" name="Footer Placeholder 5">
            <a:extLst>
              <a:ext uri="{FF2B5EF4-FFF2-40B4-BE49-F238E27FC236}">
                <a16:creationId xmlns:a16="http://schemas.microsoft.com/office/drawing/2014/main" id="{1F53BB81-50EC-0937-3BA5-5FD23CF514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A9DD15-7D78-A61E-43A2-2004D6E32B33}"/>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144750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D91B-546D-662B-EC3B-F9153AF9D56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A7E379-D591-232C-51D8-B0BD5C9B0A0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12FE267-7F02-2F94-CE52-F95E90740F8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00091C5-D54D-B35C-671E-78EB83EE50C6}"/>
              </a:ext>
            </a:extLst>
          </p:cNvPr>
          <p:cNvSpPr>
            <a:spLocks noGrp="1"/>
          </p:cNvSpPr>
          <p:nvPr>
            <p:ph type="dt" sz="half" idx="10"/>
          </p:nvPr>
        </p:nvSpPr>
        <p:spPr/>
        <p:txBody>
          <a:bodyPr/>
          <a:lstStyle/>
          <a:p>
            <a:fld id="{F98614FF-883F-476F-B81D-D5C7F703CD62}" type="datetimeFigureOut">
              <a:rPr lang="en-IN" smtClean="0"/>
              <a:t>24-07-2024</a:t>
            </a:fld>
            <a:endParaRPr lang="en-IN"/>
          </a:p>
        </p:txBody>
      </p:sp>
      <p:sp>
        <p:nvSpPr>
          <p:cNvPr id="6" name="Footer Placeholder 5">
            <a:extLst>
              <a:ext uri="{FF2B5EF4-FFF2-40B4-BE49-F238E27FC236}">
                <a16:creationId xmlns:a16="http://schemas.microsoft.com/office/drawing/2014/main" id="{48012375-C527-7E0F-4970-2DF9BAA9E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C641D6-F781-E90A-BE22-33AEADE73ACE}"/>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71820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412E8-C2B2-07D3-4DE2-A518BE27968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BBB72-3F9E-4945-41FE-51441C19E3D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31827-7F9A-52F3-9647-1DC3B822E68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98614FF-883F-476F-B81D-D5C7F703CD62}" type="datetimeFigureOut">
              <a:rPr lang="en-IN" smtClean="0"/>
              <a:t>24-07-2024</a:t>
            </a:fld>
            <a:endParaRPr lang="en-IN"/>
          </a:p>
        </p:txBody>
      </p:sp>
      <p:sp>
        <p:nvSpPr>
          <p:cNvPr id="5" name="Footer Placeholder 4">
            <a:extLst>
              <a:ext uri="{FF2B5EF4-FFF2-40B4-BE49-F238E27FC236}">
                <a16:creationId xmlns:a16="http://schemas.microsoft.com/office/drawing/2014/main" id="{C85B78BF-25EE-99F8-3835-7A02DE7C05E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529579-5855-3BE5-8017-E4CCCF062FB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958867-1DDC-4412-8EC2-97F2AFA60749}" type="slidenum">
              <a:rPr lang="en-IN" smtClean="0"/>
              <a:t>‹#›</a:t>
            </a:fld>
            <a:endParaRPr lang="en-IN"/>
          </a:p>
        </p:txBody>
      </p:sp>
    </p:spTree>
    <p:extLst>
      <p:ext uri="{BB962C8B-B14F-4D97-AF65-F5344CB8AC3E}">
        <p14:creationId xmlns:p14="http://schemas.microsoft.com/office/powerpoint/2010/main" val="76056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F7C7-6A74-AB5B-8099-8E05F2195942}"/>
              </a:ext>
            </a:extLst>
          </p:cNvPr>
          <p:cNvSpPr>
            <a:spLocks noGrp="1"/>
          </p:cNvSpPr>
          <p:nvPr>
            <p:ph type="ctrTitle"/>
          </p:nvPr>
        </p:nvSpPr>
        <p:spPr>
          <a:xfrm>
            <a:off x="163283" y="110721"/>
            <a:ext cx="8479973" cy="1069307"/>
          </a:xfrm>
        </p:spPr>
        <p:txBody>
          <a:bodyPr>
            <a:noAutofit/>
          </a:bodyPr>
          <a:lstStyle/>
          <a:p>
            <a:pPr>
              <a:lnSpc>
                <a:spcPct val="100000"/>
              </a:lnSpc>
            </a:pPr>
            <a:r>
              <a:rPr lang="en-US" sz="3600" b="1" dirty="0">
                <a:effectLst>
                  <a:outerShdw blurRad="38100" dist="38100" dir="2700000" algn="tl">
                    <a:srgbClr val="000000">
                      <a:alpha val="43137"/>
                    </a:srgbClr>
                  </a:outerShdw>
                </a:effectLst>
                <a:latin typeface="Times New Roman" panose="02020603050405020304" pitchFamily="18" charset="0"/>
              </a:rPr>
              <a:t>Payroll Management System</a:t>
            </a:r>
            <a:endParaRPr lang="en-IN" sz="66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0177E3A-69B5-5D0E-91D3-C5DE9FAF57AC}"/>
              </a:ext>
            </a:extLst>
          </p:cNvPr>
          <p:cNvSpPr>
            <a:spLocks noGrp="1"/>
          </p:cNvSpPr>
          <p:nvPr>
            <p:ph type="subTitle" idx="1"/>
          </p:nvPr>
        </p:nvSpPr>
        <p:spPr>
          <a:xfrm>
            <a:off x="5506707" y="3779980"/>
            <a:ext cx="3354264" cy="2054167"/>
          </a:xfrm>
        </p:spPr>
        <p:txBody>
          <a:bodyPr>
            <a:normAutofit/>
          </a:bodyPr>
          <a:lstStyle/>
          <a:p>
            <a:pPr>
              <a:lnSpc>
                <a:spcPct val="100000"/>
              </a:lnSpc>
              <a:spcBef>
                <a:spcPts val="0"/>
              </a:spcBef>
            </a:pPr>
            <a:r>
              <a:rPr lang="en-IN" sz="1600" b="1" dirty="0">
                <a:latin typeface="Times New Roman" panose="02020603050405020304" pitchFamily="18" charset="0"/>
                <a:cs typeface="Times New Roman" panose="02020603050405020304" pitchFamily="18" charset="0"/>
              </a:rPr>
              <a:t>Presented By</a:t>
            </a:r>
          </a:p>
          <a:p>
            <a:pPr>
              <a:lnSpc>
                <a:spcPct val="100000"/>
              </a:lnSpc>
              <a:spcBef>
                <a:spcPts val="0"/>
              </a:spcBef>
            </a:pPr>
            <a:r>
              <a:rPr lang="en-IN" sz="1600" dirty="0">
                <a:latin typeface="Times New Roman" panose="02020603050405020304" pitchFamily="18" charset="0"/>
                <a:cs typeface="Times New Roman" panose="02020603050405020304" pitchFamily="18" charset="0"/>
              </a:rPr>
              <a:t>Rajeev Chowdary – 21BQ1A12D2</a:t>
            </a:r>
          </a:p>
          <a:p>
            <a:pPr>
              <a:lnSpc>
                <a:spcPct val="100000"/>
              </a:lnSpc>
              <a:spcBef>
                <a:spcPts val="0"/>
              </a:spcBef>
            </a:pPr>
            <a:r>
              <a:rPr lang="en-IN" sz="1600" dirty="0">
                <a:latin typeface="Times New Roman" panose="02020603050405020304" pitchFamily="18" charset="0"/>
                <a:cs typeface="Times New Roman" panose="02020603050405020304" pitchFamily="18" charset="0"/>
              </a:rPr>
              <a:t>Leela Krishnamurthy – 21BQ1A12D4</a:t>
            </a:r>
          </a:p>
          <a:p>
            <a:pPr>
              <a:lnSpc>
                <a:spcPct val="100000"/>
              </a:lnSpc>
              <a:spcBef>
                <a:spcPts val="0"/>
              </a:spcBef>
            </a:pPr>
            <a:r>
              <a:rPr lang="en-IN" sz="1600" dirty="0">
                <a:latin typeface="Times New Roman" panose="02020603050405020304" pitchFamily="18" charset="0"/>
                <a:cs typeface="Times New Roman" panose="02020603050405020304" pitchFamily="18" charset="0"/>
              </a:rPr>
              <a:t>  Vishwanath </a:t>
            </a:r>
            <a:r>
              <a:rPr lang="en-IN" sz="1600">
                <a:latin typeface="Times New Roman" panose="02020603050405020304" pitchFamily="18" charset="0"/>
                <a:cs typeface="Times New Roman" panose="02020603050405020304" pitchFamily="18" charset="0"/>
              </a:rPr>
              <a:t>– 21BQ1A12C8</a:t>
            </a:r>
            <a:endParaRPr lang="en-IN" sz="1600" dirty="0">
              <a:latin typeface="Times New Roman" panose="02020603050405020304" pitchFamily="18" charset="0"/>
              <a:cs typeface="Times New Roman" panose="02020603050405020304" pitchFamily="18" charset="0"/>
            </a:endParaRPr>
          </a:p>
          <a:p>
            <a:pPr>
              <a:lnSpc>
                <a:spcPct val="100000"/>
              </a:lnSpc>
              <a:spcBef>
                <a:spcPts val="0"/>
              </a:spcBef>
            </a:pPr>
            <a:r>
              <a:rPr lang="en-IN" sz="1600" dirty="0">
                <a:latin typeface="Times New Roman" panose="02020603050405020304" pitchFamily="18" charset="0"/>
                <a:cs typeface="Times New Roman" panose="02020603050405020304" pitchFamily="18" charset="0"/>
              </a:rPr>
              <a:t>Sujith Paul – 21BQ1A12I0</a:t>
            </a:r>
          </a:p>
          <a:p>
            <a:pPr>
              <a:lnSpc>
                <a:spcPct val="100000"/>
              </a:lnSpc>
              <a:spcBef>
                <a:spcPts val="0"/>
              </a:spcBef>
            </a:pPr>
            <a:r>
              <a:rPr lang="en-IN" sz="1600" dirty="0">
                <a:latin typeface="Times New Roman" panose="02020603050405020304" pitchFamily="18" charset="0"/>
                <a:cs typeface="Times New Roman" panose="02020603050405020304" pitchFamily="18" charset="0"/>
              </a:rPr>
              <a:t>Himavanth-21BQ1A12H2</a:t>
            </a:r>
          </a:p>
          <a:p>
            <a:pPr>
              <a:lnSpc>
                <a:spcPct val="100000"/>
              </a:lnSpc>
              <a:spcBef>
                <a:spcPts val="0"/>
              </a:spcBef>
            </a:pP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303C75-195B-12E0-413C-B5A1B2B501BE}"/>
              </a:ext>
            </a:extLst>
          </p:cNvPr>
          <p:cNvSpPr txBox="1"/>
          <p:nvPr/>
        </p:nvSpPr>
        <p:spPr>
          <a:xfrm>
            <a:off x="1491235" y="5546950"/>
            <a:ext cx="6708696" cy="1200329"/>
          </a:xfrm>
          <a:prstGeom prst="rect">
            <a:avLst/>
          </a:prstGeom>
          <a:noFill/>
        </p:spPr>
        <p:txBody>
          <a:bodyPr wrap="none" rtlCol="0">
            <a:spAutoFit/>
          </a:bodyPr>
          <a:lstStyle/>
          <a:p>
            <a:pPr algn="ctr"/>
            <a:r>
              <a:rPr lang="en-IN" sz="2400" b="1" dirty="0">
                <a:latin typeface="Times New Roman" panose="02020603050405020304" pitchFamily="18" charset="0"/>
                <a:cs typeface="Times New Roman" panose="02020603050405020304" pitchFamily="18" charset="0"/>
              </a:rPr>
              <a:t>Department of Information Technology</a:t>
            </a:r>
          </a:p>
          <a:p>
            <a:pPr algn="ctr"/>
            <a:r>
              <a:rPr lang="en-IN" sz="2400" b="1" dirty="0" err="1">
                <a:latin typeface="Times New Roman" panose="02020603050405020304" pitchFamily="18" charset="0"/>
                <a:cs typeface="Times New Roman" panose="02020603050405020304" pitchFamily="18" charset="0"/>
              </a:rPr>
              <a:t>Vasireddy</a:t>
            </a:r>
            <a:r>
              <a:rPr lang="en-IN" sz="2400" b="1" dirty="0">
                <a:latin typeface="Times New Roman" panose="02020603050405020304" pitchFamily="18" charset="0"/>
                <a:cs typeface="Times New Roman" panose="02020603050405020304" pitchFamily="18" charset="0"/>
              </a:rPr>
              <a:t> Venkatadri Institute of </a:t>
            </a:r>
            <a:r>
              <a:rPr lang="en-IN" sz="2000" b="1" dirty="0">
                <a:latin typeface="Times New Roman" panose="02020603050405020304" pitchFamily="18" charset="0"/>
                <a:cs typeface="Times New Roman" panose="02020603050405020304" pitchFamily="18" charset="0"/>
              </a:rPr>
              <a:t>Technology</a:t>
            </a:r>
          </a:p>
          <a:p>
            <a:pPr algn="ctr"/>
            <a:r>
              <a:rPr lang="en-IN" sz="2400" b="1" dirty="0">
                <a:latin typeface="Times New Roman" panose="02020603050405020304" pitchFamily="18" charset="0"/>
                <a:cs typeface="Times New Roman" panose="02020603050405020304" pitchFamily="18" charset="0"/>
              </a:rPr>
              <a:t>Peda </a:t>
            </a:r>
            <a:r>
              <a:rPr lang="en-IN" sz="2400" b="1" dirty="0" err="1">
                <a:latin typeface="Times New Roman" panose="02020603050405020304" pitchFamily="18" charset="0"/>
                <a:cs typeface="Times New Roman" panose="02020603050405020304" pitchFamily="18" charset="0"/>
              </a:rPr>
              <a:t>kakani</a:t>
            </a:r>
            <a:r>
              <a:rPr lang="en-IN" sz="2400" b="1" dirty="0">
                <a:latin typeface="Times New Roman" panose="02020603050405020304" pitchFamily="18" charset="0"/>
                <a:cs typeface="Times New Roman" panose="02020603050405020304" pitchFamily="18" charset="0"/>
              </a:rPr>
              <a:t> Mandal, </a:t>
            </a:r>
            <a:r>
              <a:rPr lang="en-IN" sz="2400" b="1" dirty="0" err="1">
                <a:latin typeface="Times New Roman" panose="02020603050405020304" pitchFamily="18" charset="0"/>
                <a:cs typeface="Times New Roman" panose="02020603050405020304" pitchFamily="18" charset="0"/>
              </a:rPr>
              <a:t>Namburu</a:t>
            </a:r>
            <a:r>
              <a:rPr lang="en-IN" sz="2400" b="1" dirty="0">
                <a:latin typeface="Times New Roman" panose="02020603050405020304" pitchFamily="18" charset="0"/>
                <a:cs typeface="Times New Roman" panose="02020603050405020304" pitchFamily="18" charset="0"/>
              </a:rPr>
              <a:t>, Guntur-522508</a:t>
            </a:r>
          </a:p>
        </p:txBody>
      </p:sp>
      <p:pic>
        <p:nvPicPr>
          <p:cNvPr id="1026" name="Picture 2">
            <a:extLst>
              <a:ext uri="{FF2B5EF4-FFF2-40B4-BE49-F238E27FC236}">
                <a16:creationId xmlns:a16="http://schemas.microsoft.com/office/drawing/2014/main" id="{6FC8150C-DAB6-2BB0-F059-6EDD37ED4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292" y="1023852"/>
            <a:ext cx="1869415" cy="1304243"/>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5B7D8486-C064-DD64-27F5-4160B3777AFD}"/>
              </a:ext>
            </a:extLst>
          </p:cNvPr>
          <p:cNvSpPr txBox="1">
            <a:spLocks/>
          </p:cNvSpPr>
          <p:nvPr/>
        </p:nvSpPr>
        <p:spPr>
          <a:xfrm>
            <a:off x="1524000" y="2475737"/>
            <a:ext cx="6074229" cy="130424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100000"/>
              </a:lnSpc>
              <a:spcBef>
                <a:spcPts val="0"/>
              </a:spcBef>
            </a:pPr>
            <a:r>
              <a:rPr lang="en-IN" sz="2400" b="1" dirty="0">
                <a:latin typeface="Times New Roman" panose="02020603050405020304" pitchFamily="18" charset="0"/>
                <a:cs typeface="Times New Roman" panose="02020603050405020304" pitchFamily="18" charset="0"/>
              </a:rPr>
              <a:t>Under The Supervision  of </a:t>
            </a:r>
          </a:p>
          <a:p>
            <a:pPr>
              <a:lnSpc>
                <a:spcPct val="100000"/>
              </a:lnSpc>
              <a:spcBef>
                <a:spcPts val="0"/>
              </a:spcBef>
            </a:pPr>
            <a:r>
              <a:rPr lang="en-IN" sz="2400" dirty="0">
                <a:latin typeface="Times New Roman" panose="02020603050405020304" pitchFamily="18" charset="0"/>
                <a:cs typeface="Times New Roman" panose="02020603050405020304" pitchFamily="18" charset="0"/>
              </a:rPr>
              <a:t>Mr. Ram </a:t>
            </a:r>
            <a:r>
              <a:rPr lang="en-IN" sz="2400" dirty="0" err="1">
                <a:latin typeface="Times New Roman" panose="02020603050405020304" pitchFamily="18" charset="0"/>
                <a:cs typeface="Times New Roman" panose="02020603050405020304" pitchFamily="18" charset="0"/>
              </a:rPr>
              <a:t>Bhupal</a:t>
            </a:r>
            <a:r>
              <a:rPr lang="en-IN" sz="24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M.Tech</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Ph.D</a:t>
            </a:r>
            <a:r>
              <a:rPr lang="en-IN" sz="1200" dirty="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p>
            <a:pPr>
              <a:lnSpc>
                <a:spcPct val="100000"/>
              </a:lnSpc>
              <a:spcBef>
                <a:spcPts val="0"/>
              </a:spcBef>
            </a:pPr>
            <a:r>
              <a:rPr lang="en-IN" sz="2400" dirty="0">
                <a:latin typeface="Times New Roman" panose="02020603050405020304" pitchFamily="18" charset="0"/>
                <a:cs typeface="Times New Roman" panose="02020603050405020304" pitchFamily="18" charset="0"/>
              </a:rPr>
              <a:t>Assistant Professor</a:t>
            </a:r>
          </a:p>
        </p:txBody>
      </p:sp>
      <p:sp>
        <p:nvSpPr>
          <p:cNvPr id="6" name="TextBox 5">
            <a:extLst>
              <a:ext uri="{FF2B5EF4-FFF2-40B4-BE49-F238E27FC236}">
                <a16:creationId xmlns:a16="http://schemas.microsoft.com/office/drawing/2014/main" id="{3B53E00E-0501-BC04-A647-7B04D9093673}"/>
              </a:ext>
            </a:extLst>
          </p:cNvPr>
          <p:cNvSpPr txBox="1"/>
          <p:nvPr/>
        </p:nvSpPr>
        <p:spPr>
          <a:xfrm flipH="1">
            <a:off x="303343" y="3779980"/>
            <a:ext cx="2484855" cy="1477328"/>
          </a:xfrm>
          <a:prstGeom prst="rect">
            <a:avLst/>
          </a:prstGeom>
          <a:noFill/>
        </p:spPr>
        <p:txBody>
          <a:bodyPr wrap="square" rtlCol="0">
            <a:spAutoFit/>
          </a:bodyPr>
          <a:lstStyle/>
          <a:p>
            <a:r>
              <a:rPr lang="en-IN" dirty="0"/>
              <a:t>Amar Gopi-21BQ1A12C3</a:t>
            </a:r>
          </a:p>
          <a:p>
            <a:r>
              <a:rPr lang="en-IN" dirty="0"/>
              <a:t>Asish-21BQ1A1285</a:t>
            </a:r>
          </a:p>
          <a:p>
            <a:r>
              <a:rPr lang="en-IN" dirty="0"/>
              <a:t>Akhil-21BQ1A1295</a:t>
            </a:r>
          </a:p>
          <a:p>
            <a:r>
              <a:rPr lang="en-IN" dirty="0"/>
              <a:t>Rajesh-21BQ1A12B4</a:t>
            </a:r>
          </a:p>
          <a:p>
            <a:r>
              <a:rPr lang="en-IN" dirty="0"/>
              <a:t>Nishoke-21BQ1A1293</a:t>
            </a:r>
          </a:p>
        </p:txBody>
      </p:sp>
      <p:sp>
        <p:nvSpPr>
          <p:cNvPr id="7" name="TextBox 6">
            <a:extLst>
              <a:ext uri="{FF2B5EF4-FFF2-40B4-BE49-F238E27FC236}">
                <a16:creationId xmlns:a16="http://schemas.microsoft.com/office/drawing/2014/main" id="{AF0FE717-A964-1206-02E4-E20482694FC4}"/>
              </a:ext>
            </a:extLst>
          </p:cNvPr>
          <p:cNvSpPr txBox="1"/>
          <p:nvPr/>
        </p:nvSpPr>
        <p:spPr>
          <a:xfrm>
            <a:off x="2928257" y="3918479"/>
            <a:ext cx="2743199" cy="1200329"/>
          </a:xfrm>
          <a:prstGeom prst="rect">
            <a:avLst/>
          </a:prstGeom>
          <a:noFill/>
        </p:spPr>
        <p:txBody>
          <a:bodyPr wrap="square" rtlCol="0">
            <a:spAutoFit/>
          </a:bodyPr>
          <a:lstStyle/>
          <a:p>
            <a:r>
              <a:rPr lang="en-IN" dirty="0"/>
              <a:t>Prashanth-21BQ1A12D6</a:t>
            </a:r>
          </a:p>
          <a:p>
            <a:r>
              <a:rPr lang="en-IN" dirty="0"/>
              <a:t>Narendra-21BQ1A12F9 Pavan Sai-22BQ5A1218</a:t>
            </a:r>
          </a:p>
          <a:p>
            <a:r>
              <a:rPr lang="en-IN" dirty="0"/>
              <a:t>yonesh-22BQ5A1221</a:t>
            </a:r>
          </a:p>
        </p:txBody>
      </p:sp>
    </p:spTree>
    <p:extLst>
      <p:ext uri="{BB962C8B-B14F-4D97-AF65-F5344CB8AC3E}">
        <p14:creationId xmlns:p14="http://schemas.microsoft.com/office/powerpoint/2010/main" val="122576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3F4B28F-8EFF-75B6-F000-3DE0E8A77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609600"/>
            <a:ext cx="8763000" cy="6074229"/>
          </a:xfrm>
          <a:prstGeom prst="rect">
            <a:avLst/>
          </a:prstGeom>
        </p:spPr>
      </p:pic>
    </p:spTree>
    <p:extLst>
      <p:ext uri="{BB962C8B-B14F-4D97-AF65-F5344CB8AC3E}">
        <p14:creationId xmlns:p14="http://schemas.microsoft.com/office/powerpoint/2010/main" val="2108277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F381C0-44EB-4A26-79BA-4CD97DC35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609600"/>
            <a:ext cx="8654143" cy="6063343"/>
          </a:xfrm>
          <a:prstGeom prst="rect">
            <a:avLst/>
          </a:prstGeom>
        </p:spPr>
      </p:pic>
    </p:spTree>
    <p:extLst>
      <p:ext uri="{BB962C8B-B14F-4D97-AF65-F5344CB8AC3E}">
        <p14:creationId xmlns:p14="http://schemas.microsoft.com/office/powerpoint/2010/main" val="358525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BED83C-CB40-2209-41CD-14B687ADF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42257"/>
            <a:ext cx="8741229" cy="6008914"/>
          </a:xfrm>
          <a:prstGeom prst="rect">
            <a:avLst/>
          </a:prstGeom>
        </p:spPr>
      </p:pic>
    </p:spTree>
    <p:extLst>
      <p:ext uri="{BB962C8B-B14F-4D97-AF65-F5344CB8AC3E}">
        <p14:creationId xmlns:p14="http://schemas.microsoft.com/office/powerpoint/2010/main" val="241194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7DFCA4-52B7-0A16-FF57-5698EE6B8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7" y="664030"/>
            <a:ext cx="8795656" cy="6041570"/>
          </a:xfrm>
          <a:prstGeom prst="rect">
            <a:avLst/>
          </a:prstGeom>
        </p:spPr>
      </p:pic>
    </p:spTree>
    <p:extLst>
      <p:ext uri="{BB962C8B-B14F-4D97-AF65-F5344CB8AC3E}">
        <p14:creationId xmlns:p14="http://schemas.microsoft.com/office/powerpoint/2010/main" val="420932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E27D07-B62F-F68F-9BD2-7BD511EDE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2" y="674915"/>
            <a:ext cx="8763001" cy="6030686"/>
          </a:xfrm>
          <a:prstGeom prst="rect">
            <a:avLst/>
          </a:prstGeom>
        </p:spPr>
      </p:pic>
    </p:spTree>
    <p:extLst>
      <p:ext uri="{BB962C8B-B14F-4D97-AF65-F5344CB8AC3E}">
        <p14:creationId xmlns:p14="http://schemas.microsoft.com/office/powerpoint/2010/main" val="2481229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C4266-4F27-80D6-5286-E950DDDCD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664029"/>
            <a:ext cx="8763000" cy="5943600"/>
          </a:xfrm>
          <a:prstGeom prst="rect">
            <a:avLst/>
          </a:prstGeom>
        </p:spPr>
      </p:pic>
    </p:spTree>
    <p:extLst>
      <p:ext uri="{BB962C8B-B14F-4D97-AF65-F5344CB8AC3E}">
        <p14:creationId xmlns:p14="http://schemas.microsoft.com/office/powerpoint/2010/main" val="371577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82AE87-888E-40FE-D951-5C6467216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4" y="674915"/>
            <a:ext cx="8741229" cy="5976256"/>
          </a:xfrm>
          <a:prstGeom prst="rect">
            <a:avLst/>
          </a:prstGeom>
        </p:spPr>
      </p:pic>
    </p:spTree>
    <p:extLst>
      <p:ext uri="{BB962C8B-B14F-4D97-AF65-F5344CB8AC3E}">
        <p14:creationId xmlns:p14="http://schemas.microsoft.com/office/powerpoint/2010/main" val="1525222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AD6F-6A3B-FE5E-E4BF-446033A103AF}"/>
              </a:ext>
            </a:extLst>
          </p:cNvPr>
          <p:cNvSpPr>
            <a:spLocks noGrp="1"/>
          </p:cNvSpPr>
          <p:nvPr>
            <p:ph type="title"/>
          </p:nvPr>
        </p:nvSpPr>
        <p:spPr>
          <a:xfrm>
            <a:off x="628650" y="2624703"/>
            <a:ext cx="7886700" cy="1325563"/>
          </a:xfrm>
        </p:spPr>
        <p:txBody>
          <a:bodyPr>
            <a:normAutofit fontScale="90000"/>
          </a:bodyPr>
          <a:lstStyle/>
          <a:p>
            <a:pPr algn="ctr"/>
            <a:r>
              <a:rPr lang="en-IN" sz="6000" b="1" dirty="0">
                <a:latin typeface="Bookman Old Style" panose="02050604050505020204" pitchFamily="18" charset="0"/>
              </a:rPr>
              <a:t>Thank You…!</a:t>
            </a:r>
            <a:br>
              <a:rPr lang="en-IN" sz="6000" b="1" dirty="0">
                <a:latin typeface="Bookman Old Style" panose="02050604050505020204" pitchFamily="18" charset="0"/>
              </a:rPr>
            </a:br>
            <a:r>
              <a:rPr lang="en-IN" sz="6000" b="1" dirty="0">
                <a:latin typeface="Bookman Old Style" panose="02050604050505020204" pitchFamily="18" charset="0"/>
              </a:rPr>
              <a:t>&amp; </a:t>
            </a:r>
            <a:br>
              <a:rPr lang="en-IN" sz="6000" b="1" dirty="0">
                <a:latin typeface="Bookman Old Style" panose="02050604050505020204" pitchFamily="18" charset="0"/>
              </a:rPr>
            </a:br>
            <a:r>
              <a:rPr lang="en-IN" sz="6000" b="1" dirty="0">
                <a:latin typeface="Bookman Old Style" panose="02050604050505020204" pitchFamily="18" charset="0"/>
              </a:rPr>
              <a:t>Any Questions…!</a:t>
            </a:r>
          </a:p>
        </p:txBody>
      </p:sp>
    </p:spTree>
    <p:extLst>
      <p:ext uri="{BB962C8B-B14F-4D97-AF65-F5344CB8AC3E}">
        <p14:creationId xmlns:p14="http://schemas.microsoft.com/office/powerpoint/2010/main" val="169254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8C0D-62A2-3181-E6E3-CE41C80C14CC}"/>
              </a:ext>
            </a:extLst>
          </p:cNvPr>
          <p:cNvSpPr>
            <a:spLocks noGrp="1"/>
          </p:cNvSpPr>
          <p:nvPr>
            <p:ph type="title"/>
          </p:nvPr>
        </p:nvSpPr>
        <p:spPr>
          <a:xfrm>
            <a:off x="628650" y="365126"/>
            <a:ext cx="7886700" cy="897617"/>
          </a:xfrm>
        </p:spPr>
        <p:txBody>
          <a:bodyPr/>
          <a:lstStyle/>
          <a:p>
            <a:r>
              <a:rPr lang="en-IN" b="1"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F413447C-5E1F-ED6A-6CB0-6BB3B339C4A9}"/>
              </a:ext>
            </a:extLst>
          </p:cNvPr>
          <p:cNvSpPr>
            <a:spLocks noGrp="1"/>
          </p:cNvSpPr>
          <p:nvPr>
            <p:ph idx="1"/>
          </p:nvPr>
        </p:nvSpPr>
        <p:spPr>
          <a:xfrm>
            <a:off x="628650" y="1382486"/>
            <a:ext cx="7886700" cy="4794477"/>
          </a:xfrm>
        </p:spPr>
        <p:txBody>
          <a:bodyPr>
            <a:normAutofit/>
          </a:bodyPr>
          <a:lstStyle/>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MODULES</a:t>
            </a:r>
          </a:p>
          <a:p>
            <a:r>
              <a:rPr lang="en-IN" sz="2400" dirty="0">
                <a:latin typeface="Times New Roman" panose="02020603050405020304" pitchFamily="18" charset="0"/>
                <a:cs typeface="Times New Roman" panose="02020603050405020304" pitchFamily="18" charset="0"/>
              </a:rPr>
              <a:t>SYSTEM REQUIREMENTS</a:t>
            </a:r>
          </a:p>
          <a:p>
            <a:r>
              <a:rPr lang="en-IN" sz="2400" dirty="0">
                <a:latin typeface="Times New Roman" panose="02020603050405020304" pitchFamily="18" charset="0"/>
                <a:cs typeface="Times New Roman" panose="02020603050405020304" pitchFamily="18" charset="0"/>
              </a:rPr>
              <a:t>USE CASE DIAGRAM</a:t>
            </a:r>
          </a:p>
          <a:p>
            <a:r>
              <a:rPr lang="en-IN" sz="2400" dirty="0">
                <a:latin typeface="Times New Roman" panose="02020603050405020304" pitchFamily="18" charset="0"/>
                <a:cs typeface="Times New Roman" panose="02020603050405020304" pitchFamily="18" charset="0"/>
              </a:rPr>
              <a:t>CLASS DIAGRAM </a:t>
            </a:r>
          </a:p>
          <a:p>
            <a:r>
              <a:rPr lang="en-IN" sz="2400" dirty="0">
                <a:latin typeface="Times New Roman" panose="02020603050405020304" pitchFamily="18" charset="0"/>
                <a:cs typeface="Times New Roman" panose="02020603050405020304" pitchFamily="18" charset="0"/>
              </a:rPr>
              <a:t>EXECUTION SCREENSHOTS</a:t>
            </a:r>
          </a:p>
        </p:txBody>
      </p:sp>
    </p:spTree>
    <p:extLst>
      <p:ext uri="{BB962C8B-B14F-4D97-AF65-F5344CB8AC3E}">
        <p14:creationId xmlns:p14="http://schemas.microsoft.com/office/powerpoint/2010/main" val="2158363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EA10-3E45-2148-DE5F-ECE3C6BB2B2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B2FDA8D6-1D91-3A22-08C5-298B504A5174}"/>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“Employee Database And Payroll Management System” is designed to make the existing manual system automatic with the help of </a:t>
            </a:r>
            <a:r>
              <a:rPr lang="en-US" sz="2400" dirty="0" err="1">
                <a:latin typeface="Times New Roman" panose="02020603050405020304" pitchFamily="18" charset="0"/>
                <a:cs typeface="Times New Roman" panose="02020603050405020304" pitchFamily="18" charset="0"/>
              </a:rPr>
              <a:t>computerised</a:t>
            </a:r>
            <a:r>
              <a:rPr lang="en-US" sz="2400" dirty="0">
                <a:latin typeface="Times New Roman" panose="02020603050405020304" pitchFamily="18" charset="0"/>
                <a:cs typeface="Times New Roman" panose="02020603050405020304" pitchFamily="18" charset="0"/>
              </a:rPr>
              <a:t> equipment and full-edged computer software, fulfilling their requirements, so that their valuable data and information can be stored for a longer period with easy access and manipulation of the same. The required software is easily available and easy to work with. This web application can maintain and view </a:t>
            </a:r>
            <a:r>
              <a:rPr lang="en-US" sz="2400" dirty="0" err="1">
                <a:latin typeface="Times New Roman" panose="02020603050405020304" pitchFamily="18" charset="0"/>
                <a:cs typeface="Times New Roman" panose="02020603050405020304" pitchFamily="18" charset="0"/>
              </a:rPr>
              <a:t>computerised</a:t>
            </a:r>
            <a:r>
              <a:rPr lang="en-US" sz="2400" dirty="0">
                <a:latin typeface="Times New Roman" panose="02020603050405020304" pitchFamily="18" charset="0"/>
                <a:cs typeface="Times New Roman" panose="02020603050405020304" pitchFamily="18" charset="0"/>
              </a:rPr>
              <a:t> records without getting redundant entries. The project describes how to manage user data for good performance and provide better services for the client.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27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B655-7735-1BEF-0373-F17FBCF1952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2B3E3B4-1763-D6F7-6981-4CDDF928B3A9}"/>
              </a:ext>
            </a:extLst>
          </p:cNvPr>
          <p:cNvSpPr>
            <a:spLocks noGrp="1"/>
          </p:cNvSpPr>
          <p:nvPr>
            <p:ph idx="1"/>
          </p:nvPr>
        </p:nvSpPr>
        <p:spPr>
          <a:xfrm>
            <a:off x="628650" y="1785257"/>
            <a:ext cx="7886700" cy="4391706"/>
          </a:xfrm>
        </p:spPr>
        <p:txBody>
          <a:bodyPr/>
          <a:lstStyle/>
          <a:p>
            <a:pPr marL="0" indent="0">
              <a:buNone/>
            </a:pPr>
            <a:r>
              <a:rPr lang="en-US" dirty="0">
                <a:latin typeface="Times New Roman" panose="02020603050405020304" pitchFamily="18" charset="0"/>
                <a:cs typeface="Times New Roman" panose="02020603050405020304" pitchFamily="18" charset="0"/>
              </a:rPr>
              <a:t>The proposed project “Employee Database and Payroll Management System” has been developed to overcome the problems faced in the practicing of manual system. This software is built to eliminate and in some cases reduce the hardships faced by the existing system. Moreover this system is designed for particular need of the company to carry out its operations in a smooth and effective manner. This web application is reduced as much as possible to avoid errors while entering data. It also provides error message while entering invalid data. It is user-friendly as no formal knowledge is required to use the system. Human resource challenges are faced by every organization which has to be overcome by the organization. Every organization has different employee and payroll management needs. Therefore I have design exclusive Employee and payroll Management System that are adapted to the organization’s Managerial Requirements.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98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3CE4-7990-86C2-4262-E3B5D3C2393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A006021A-EC7A-F86F-F862-2255BC57CBA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MODULE-1:  Design web page</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MODULE-2:  Creating a database </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MODULE-3: Database Connection</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MODULE-4:  Managing admin</a:t>
            </a:r>
          </a:p>
        </p:txBody>
      </p:sp>
    </p:spTree>
    <p:extLst>
      <p:ext uri="{BB962C8B-B14F-4D97-AF65-F5344CB8AC3E}">
        <p14:creationId xmlns:p14="http://schemas.microsoft.com/office/powerpoint/2010/main" val="251088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A4A5-D233-9E53-B111-BCCCA273406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Design web page </a:t>
            </a:r>
          </a:p>
        </p:txBody>
      </p:sp>
      <p:sp>
        <p:nvSpPr>
          <p:cNvPr id="3" name="Content Placeholder 2">
            <a:extLst>
              <a:ext uri="{FF2B5EF4-FFF2-40B4-BE49-F238E27FC236}">
                <a16:creationId xmlns:a16="http://schemas.microsoft.com/office/drawing/2014/main" id="{4989CD65-9E79-9216-BD62-51302B72A91C}"/>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we design our website which contains of home page, login page and contact us. In home page it consists of basic information regarding our website, contact us consists of manager contact details and login page has two major options one is admin login and another one is user login. In admin login page it contains following fields as options add employee, change password , employee report and logout . In employee login page it contains leave apply , leave report, generate pay slip , change password and logout.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93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6F5F-F259-1AD9-D1D8-9A8A266F74E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REQUIREMENTS </a:t>
            </a:r>
          </a:p>
        </p:txBody>
      </p:sp>
      <p:sp>
        <p:nvSpPr>
          <p:cNvPr id="3" name="Content Placeholder 2">
            <a:extLst>
              <a:ext uri="{FF2B5EF4-FFF2-40B4-BE49-F238E27FC236}">
                <a16:creationId xmlns:a16="http://schemas.microsoft.com/office/drawing/2014/main" id="{53F3DACE-B8F3-DCA7-8E4B-E5988B5244F5}"/>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Hardware Requirements</a:t>
            </a:r>
          </a:p>
          <a:p>
            <a:r>
              <a:rPr lang="en-IN" dirty="0">
                <a:latin typeface="Times New Roman" panose="02020603050405020304" pitchFamily="18" charset="0"/>
                <a:cs typeface="Times New Roman" panose="02020603050405020304" pitchFamily="18" charset="0"/>
              </a:rPr>
              <a:t>2gb ram , 256 </a:t>
            </a:r>
            <a:r>
              <a:rPr lang="en-IN" dirty="0" err="1">
                <a:latin typeface="Times New Roman" panose="02020603050405020304" pitchFamily="18" charset="0"/>
                <a:cs typeface="Times New Roman" panose="02020603050405020304" pitchFamily="18" charset="0"/>
              </a:rPr>
              <a:t>gb</a:t>
            </a:r>
            <a:r>
              <a:rPr lang="en-IN" dirty="0">
                <a:latin typeface="Times New Roman" panose="02020603050405020304" pitchFamily="18" charset="0"/>
                <a:cs typeface="Times New Roman" panose="02020603050405020304" pitchFamily="18" charset="0"/>
              </a:rPr>
              <a:t> internal storage , minimum i3 or </a:t>
            </a:r>
            <a:r>
              <a:rPr lang="en-IN" dirty="0" err="1">
                <a:latin typeface="Times New Roman" panose="02020603050405020304" pitchFamily="18" charset="0"/>
                <a:cs typeface="Times New Roman" panose="02020603050405020304" pitchFamily="18" charset="0"/>
              </a:rPr>
              <a:t>eqvivalent</a:t>
            </a:r>
            <a:r>
              <a:rPr lang="en-IN" dirty="0">
                <a:latin typeface="Times New Roman" panose="02020603050405020304" pitchFamily="18" charset="0"/>
                <a:cs typeface="Times New Roman" panose="02020603050405020304" pitchFamily="18" charset="0"/>
              </a:rPr>
              <a:t> processor</a:t>
            </a: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Software requirements :</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visual studio</a:t>
            </a:r>
          </a:p>
          <a:p>
            <a:r>
              <a:rPr lang="en-IN" dirty="0">
                <a:latin typeface="Times New Roman" panose="02020603050405020304" pitchFamily="18" charset="0"/>
                <a:cs typeface="Times New Roman" panose="02020603050405020304" pitchFamily="18" charset="0"/>
              </a:rPr>
              <a:t>XAMPP SERVER(MySQL)</a:t>
            </a:r>
          </a:p>
          <a:p>
            <a:endParaRPr lang="en-IN" dirty="0"/>
          </a:p>
        </p:txBody>
      </p:sp>
    </p:spTree>
    <p:extLst>
      <p:ext uri="{BB962C8B-B14F-4D97-AF65-F5344CB8AC3E}">
        <p14:creationId xmlns:p14="http://schemas.microsoft.com/office/powerpoint/2010/main" val="404499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546E-B56D-5C0E-91CA-0BA15E7FCF2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Use case diagram</a:t>
            </a:r>
          </a:p>
        </p:txBody>
      </p:sp>
      <p:pic>
        <p:nvPicPr>
          <p:cNvPr id="5" name="Content Placeholder 4">
            <a:extLst>
              <a:ext uri="{FF2B5EF4-FFF2-40B4-BE49-F238E27FC236}">
                <a16:creationId xmlns:a16="http://schemas.microsoft.com/office/drawing/2014/main" id="{5DFC1137-8226-11F7-14B2-061F5C4D82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959" y="1825625"/>
            <a:ext cx="6104081" cy="4351338"/>
          </a:xfrm>
        </p:spPr>
      </p:pic>
    </p:spTree>
    <p:extLst>
      <p:ext uri="{BB962C8B-B14F-4D97-AF65-F5344CB8AC3E}">
        <p14:creationId xmlns:p14="http://schemas.microsoft.com/office/powerpoint/2010/main" val="299292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DFB9-5ADA-F263-AE33-9D9E9ADAE7E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Class diagram</a:t>
            </a:r>
          </a:p>
        </p:txBody>
      </p:sp>
      <p:pic>
        <p:nvPicPr>
          <p:cNvPr id="5" name="Content Placeholder 4">
            <a:extLst>
              <a:ext uri="{FF2B5EF4-FFF2-40B4-BE49-F238E27FC236}">
                <a16:creationId xmlns:a16="http://schemas.microsoft.com/office/drawing/2014/main" id="{EC6E1BFB-646F-3E4B-A41C-3DF817F072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726" y="1825625"/>
            <a:ext cx="6218547" cy="4351338"/>
          </a:xfrm>
        </p:spPr>
      </p:pic>
    </p:spTree>
    <p:extLst>
      <p:ext uri="{BB962C8B-B14F-4D97-AF65-F5344CB8AC3E}">
        <p14:creationId xmlns:p14="http://schemas.microsoft.com/office/powerpoint/2010/main" val="2056257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13643</TotalTime>
  <Words>496</Words>
  <Application>Microsoft Office PowerPoint</Application>
  <PresentationFormat>On-screen Show (4:3)</PresentationFormat>
  <Paragraphs>53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Calibri Light</vt:lpstr>
      <vt:lpstr>Times New Roman</vt:lpstr>
      <vt:lpstr>Office Theme</vt:lpstr>
      <vt:lpstr>Payroll Management System</vt:lpstr>
      <vt:lpstr>INDEX</vt:lpstr>
      <vt:lpstr>ABSTRACT</vt:lpstr>
      <vt:lpstr>INTRODUCTION</vt:lpstr>
      <vt:lpstr>MODULES</vt:lpstr>
      <vt:lpstr>Design web page </vt:lpstr>
      <vt:lpstr>SYSTEM REQUIREMENTS </vt:lpstr>
      <vt:lpstr>Use case diagram</vt:lpstr>
      <vt:lpstr>Class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&amp;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Avinash B</dc:creator>
  <cp:lastModifiedBy>Leela Krishna</cp:lastModifiedBy>
  <cp:revision>192</cp:revision>
  <dcterms:created xsi:type="dcterms:W3CDTF">2022-12-24T18:14:31Z</dcterms:created>
  <dcterms:modified xsi:type="dcterms:W3CDTF">2024-07-24T06:02:13Z</dcterms:modified>
</cp:coreProperties>
</file>