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commentAuthors.xml" ContentType="application/vnd.openxmlformats-officedocument.presentationml.commentAuthors+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5"/>
  </p:notesMasterIdLst>
  <p:sldIdLst>
    <p:sldId id="256" r:id="rId2"/>
    <p:sldId id="261" r:id="rId3"/>
    <p:sldId id="270" r:id="rId4"/>
    <p:sldId id="271" r:id="rId5"/>
    <p:sldId id="272" r:id="rId6"/>
    <p:sldId id="273" r:id="rId7"/>
    <p:sldId id="274" r:id="rId8"/>
    <p:sldId id="257" r:id="rId9"/>
    <p:sldId id="267" r:id="rId10"/>
    <p:sldId id="277" r:id="rId11"/>
    <p:sldId id="278" r:id="rId12"/>
    <p:sldId id="280" r:id="rId13"/>
    <p:sldId id="279"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xmlns="">
        <p14:section name="Default Section" id="{76833181-1CA2-414D-828C-A09CF67EBDC7}">
          <p14:sldIdLst>
            <p14:sldId id="256"/>
            <p14:sldId id="261"/>
            <p14:sldId id="270"/>
            <p14:sldId id="271"/>
            <p14:sldId id="272"/>
            <p14:sldId id="273"/>
            <p14:sldId id="274"/>
            <p14:sldId id="257"/>
            <p14:sldId id="258"/>
            <p14:sldId id="265"/>
            <p14:sldId id="267"/>
            <p14:sldId id="260"/>
            <p14:sldId id="268"/>
            <p14:sldId id="269"/>
            <p14:sldId id="266"/>
            <p14:sldId id="262"/>
          </p14:sldIdLst>
        </p14:section>
        <p14:section name="Untitled Section" id="{1110C5D7-C93F-4EDC-8D30-55EAFEF32A3D}">
          <p14:sldIdLst/>
        </p14:section>
      </p14:sectionLst>
    </p:ext>
    <p:ext uri="{EFAFB233-063F-42B5-8137-9DF3F51BA10A}">
      <p15:sldGuideLst xmlns:p15="http://schemas.microsoft.com/office/powerpoint/2012/main" xmlns=""/>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asani venkatesh" initials="bv" lastIdx="1" clrIdx="0">
    <p:extLst>
      <p:ext uri="{19B8F6BF-5375-455C-9EA6-DF929625EA0E}">
        <p15:presenceInfo xmlns:p15="http://schemas.microsoft.com/office/powerpoint/2012/main" xmlns="" userId="26f19e5adb5fe1b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6" autoAdjust="0"/>
    <p:restoredTop sz="94660" autoAdjust="0"/>
  </p:normalViewPr>
  <p:slideViewPr>
    <p:cSldViewPr snapToGrid="0">
      <p:cViewPr>
        <p:scale>
          <a:sx n="79" d="100"/>
          <a:sy n="79" d="100"/>
        </p:scale>
        <p:origin x="-78" y="-90"/>
      </p:cViewPr>
      <p:guideLst>
        <p:guide orient="horz" pos="2160"/>
        <p:guide pos="3840"/>
      </p:guideLst>
    </p:cSldViewPr>
  </p:slideViewPr>
  <p:outlineViewPr>
    <p:cViewPr>
      <p:scale>
        <a:sx n="33" d="100"/>
        <a:sy n="33" d="100"/>
      </p:scale>
      <p:origin x="48" y="348"/>
    </p:cViewPr>
  </p:outlin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asani venkatesh" userId="26f19e5adb5fe1b8" providerId="LiveId" clId="{CCC11439-72B0-45D2-80D9-53177105A580}"/>
    <pc:docChg chg="addSld delSld modSld modSection">
      <pc:chgData name="basani venkatesh" userId="26f19e5adb5fe1b8" providerId="LiveId" clId="{CCC11439-72B0-45D2-80D9-53177105A580}" dt="2020-02-11T15:00:13.891" v="11" actId="20577"/>
      <pc:docMkLst>
        <pc:docMk/>
      </pc:docMkLst>
      <pc:sldChg chg="modSp">
        <pc:chgData name="basani venkatesh" userId="26f19e5adb5fe1b8" providerId="LiveId" clId="{CCC11439-72B0-45D2-80D9-53177105A580}" dt="2020-02-11T15:00:13.891" v="11" actId="20577"/>
        <pc:sldMkLst>
          <pc:docMk/>
          <pc:sldMk cId="4101271624" sldId="260"/>
        </pc:sldMkLst>
        <pc:spChg chg="mod">
          <ac:chgData name="basani venkatesh" userId="26f19e5adb5fe1b8" providerId="LiveId" clId="{CCC11439-72B0-45D2-80D9-53177105A580}" dt="2020-02-11T15:00:13.891" v="11" actId="20577"/>
          <ac:spMkLst>
            <pc:docMk/>
            <pc:sldMk cId="4101271624" sldId="260"/>
            <ac:spMk id="3" creationId="{D367F463-1923-4765-835F-7981C4B7DDD0}"/>
          </ac:spMkLst>
        </pc:spChg>
      </pc:sldChg>
      <pc:sldChg chg="del">
        <pc:chgData name="basani venkatesh" userId="26f19e5adb5fe1b8" providerId="LiveId" clId="{CCC11439-72B0-45D2-80D9-53177105A580}" dt="2020-02-11T14:38:22.578" v="0" actId="2696"/>
        <pc:sldMkLst>
          <pc:docMk/>
          <pc:sldMk cId="3346316112" sldId="263"/>
        </pc:sldMkLst>
      </pc:sldChg>
      <pc:sldChg chg="add del">
        <pc:chgData name="basani venkatesh" userId="26f19e5adb5fe1b8" providerId="LiveId" clId="{CCC11439-72B0-45D2-80D9-53177105A580}" dt="2020-02-11T14:39:32.437" v="2" actId="2696"/>
        <pc:sldMkLst>
          <pc:docMk/>
          <pc:sldMk cId="2113091979" sldId="267"/>
        </pc:sldMkLst>
      </pc:sldChg>
    </pc:docChg>
  </pc:docChgLst>
  <pc:docChgLst>
    <pc:chgData name="basani venkatesh" userId="26f19e5adb5fe1b8" providerId="LiveId" clId="{FCBB8D51-56EC-4C3E-8E3A-5D6D0AD48E2E}"/>
    <pc:docChg chg="undo custSel addSld delSld modSld sldOrd">
      <pc:chgData name="basani venkatesh" userId="26f19e5adb5fe1b8" providerId="LiveId" clId="{FCBB8D51-56EC-4C3E-8E3A-5D6D0AD48E2E}" dt="2019-12-19T09:49:30.262" v="474" actId="20577"/>
      <pc:docMkLst>
        <pc:docMk/>
      </pc:docMkLst>
      <pc:sldChg chg="addSp delSp modSp add del">
        <pc:chgData name="basani venkatesh" userId="26f19e5adb5fe1b8" providerId="LiveId" clId="{FCBB8D51-56EC-4C3E-8E3A-5D6D0AD48E2E}" dt="2019-12-19T09:27:11.101" v="332" actId="207"/>
        <pc:sldMkLst>
          <pc:docMk/>
          <pc:sldMk cId="2497184363" sldId="256"/>
        </pc:sldMkLst>
        <pc:spChg chg="mod">
          <ac:chgData name="basani venkatesh" userId="26f19e5adb5fe1b8" providerId="LiveId" clId="{FCBB8D51-56EC-4C3E-8E3A-5D6D0AD48E2E}" dt="2019-12-18T14:39:50.708" v="84"/>
          <ac:spMkLst>
            <pc:docMk/>
            <pc:sldMk cId="2497184363" sldId="256"/>
            <ac:spMk id="2" creationId="{074D1EC1-BB6C-49C7-BBC4-D971BA490015}"/>
          </ac:spMkLst>
        </pc:spChg>
        <pc:spChg chg="mod">
          <ac:chgData name="basani venkatesh" userId="26f19e5adb5fe1b8" providerId="LiveId" clId="{FCBB8D51-56EC-4C3E-8E3A-5D6D0AD48E2E}" dt="2019-12-19T09:26:44.184" v="330" actId="207"/>
          <ac:spMkLst>
            <pc:docMk/>
            <pc:sldMk cId="2497184363" sldId="256"/>
            <ac:spMk id="3" creationId="{E6312A6D-53EC-4019-8A61-22DE476386E5}"/>
          </ac:spMkLst>
        </pc:spChg>
        <pc:spChg chg="mod">
          <ac:chgData name="basani venkatesh" userId="26f19e5adb5fe1b8" providerId="LiveId" clId="{FCBB8D51-56EC-4C3E-8E3A-5D6D0AD48E2E}" dt="2019-12-19T09:27:11.101" v="332" actId="207"/>
          <ac:spMkLst>
            <pc:docMk/>
            <pc:sldMk cId="2497184363" sldId="256"/>
            <ac:spMk id="5" creationId="{F901AD69-05A3-4DF4-BA42-6C1A5622AC71}"/>
          </ac:spMkLst>
        </pc:spChg>
        <pc:spChg chg="add del mod">
          <ac:chgData name="basani venkatesh" userId="26f19e5adb5fe1b8" providerId="LiveId" clId="{FCBB8D51-56EC-4C3E-8E3A-5D6D0AD48E2E}" dt="2019-12-18T14:39:43.851" v="66" actId="767"/>
          <ac:spMkLst>
            <pc:docMk/>
            <pc:sldMk cId="2497184363" sldId="256"/>
            <ac:spMk id="6" creationId="{FD7B6EE9-AC31-420C-A386-18D61532130B}"/>
          </ac:spMkLst>
        </pc:spChg>
      </pc:sldChg>
      <pc:sldChg chg="del">
        <pc:chgData name="basani venkatesh" userId="26f19e5adb5fe1b8" providerId="LiveId" clId="{FCBB8D51-56EC-4C3E-8E3A-5D6D0AD48E2E}" dt="2019-12-18T14:17:13.907" v="27" actId="47"/>
        <pc:sldMkLst>
          <pc:docMk/>
          <pc:sldMk cId="71318652" sldId="257"/>
        </pc:sldMkLst>
      </pc:sldChg>
      <pc:sldChg chg="modSp add">
        <pc:chgData name="basani venkatesh" userId="26f19e5adb5fe1b8" providerId="LiveId" clId="{FCBB8D51-56EC-4C3E-8E3A-5D6D0AD48E2E}" dt="2019-12-18T15:36:19.395" v="147" actId="5793"/>
        <pc:sldMkLst>
          <pc:docMk/>
          <pc:sldMk cId="2346943273" sldId="257"/>
        </pc:sldMkLst>
        <pc:spChg chg="mod">
          <ac:chgData name="basani venkatesh" userId="26f19e5adb5fe1b8" providerId="LiveId" clId="{FCBB8D51-56EC-4C3E-8E3A-5D6D0AD48E2E}" dt="2019-12-18T15:34:42.282" v="89" actId="122"/>
          <ac:spMkLst>
            <pc:docMk/>
            <pc:sldMk cId="2346943273" sldId="257"/>
            <ac:spMk id="2" creationId="{7C0F0AB6-B058-4423-8BAD-366D4BEDD10F}"/>
          </ac:spMkLst>
        </pc:spChg>
        <pc:spChg chg="mod">
          <ac:chgData name="basani venkatesh" userId="26f19e5adb5fe1b8" providerId="LiveId" clId="{FCBB8D51-56EC-4C3E-8E3A-5D6D0AD48E2E}" dt="2019-12-18T15:36:19.395" v="147" actId="5793"/>
          <ac:spMkLst>
            <pc:docMk/>
            <pc:sldMk cId="2346943273" sldId="257"/>
            <ac:spMk id="3" creationId="{130225FA-B43A-4F7D-BF6A-ECD2A3F06434}"/>
          </ac:spMkLst>
        </pc:spChg>
      </pc:sldChg>
      <pc:sldChg chg="add del">
        <pc:chgData name="basani venkatesh" userId="26f19e5adb5fe1b8" providerId="LiveId" clId="{FCBB8D51-56EC-4C3E-8E3A-5D6D0AD48E2E}" dt="2019-12-18T14:39:48.870" v="78"/>
        <pc:sldMkLst>
          <pc:docMk/>
          <pc:sldMk cId="4250515420" sldId="257"/>
        </pc:sldMkLst>
      </pc:sldChg>
      <pc:sldChg chg="add del">
        <pc:chgData name="basani venkatesh" userId="26f19e5adb5fe1b8" providerId="LiveId" clId="{FCBB8D51-56EC-4C3E-8E3A-5D6D0AD48E2E}" dt="2019-12-18T14:39:48.355" v="77"/>
        <pc:sldMkLst>
          <pc:docMk/>
          <pc:sldMk cId="550255351" sldId="258"/>
        </pc:sldMkLst>
      </pc:sldChg>
      <pc:sldChg chg="modSp add">
        <pc:chgData name="basani venkatesh" userId="26f19e5adb5fe1b8" providerId="LiveId" clId="{FCBB8D51-56EC-4C3E-8E3A-5D6D0AD48E2E}" dt="2019-12-18T15:38:22.168" v="186" actId="20577"/>
        <pc:sldMkLst>
          <pc:docMk/>
          <pc:sldMk cId="2056926908" sldId="258"/>
        </pc:sldMkLst>
        <pc:spChg chg="mod">
          <ac:chgData name="basani venkatesh" userId="26f19e5adb5fe1b8" providerId="LiveId" clId="{FCBB8D51-56EC-4C3E-8E3A-5D6D0AD48E2E}" dt="2019-12-18T15:37:24.462" v="149"/>
          <ac:spMkLst>
            <pc:docMk/>
            <pc:sldMk cId="2056926908" sldId="258"/>
            <ac:spMk id="2" creationId="{95FB94EE-999D-4121-88A4-D1C5CD0BD73B}"/>
          </ac:spMkLst>
        </pc:spChg>
        <pc:spChg chg="mod">
          <ac:chgData name="basani venkatesh" userId="26f19e5adb5fe1b8" providerId="LiveId" clId="{FCBB8D51-56EC-4C3E-8E3A-5D6D0AD48E2E}" dt="2019-12-18T15:38:22.168" v="186" actId="20577"/>
          <ac:spMkLst>
            <pc:docMk/>
            <pc:sldMk cId="2056926908" sldId="258"/>
            <ac:spMk id="3" creationId="{A3F9508E-6185-4BEE-A576-BA1F25EB11C0}"/>
          </ac:spMkLst>
        </pc:spChg>
      </pc:sldChg>
      <pc:sldChg chg="del">
        <pc:chgData name="basani venkatesh" userId="26f19e5adb5fe1b8" providerId="LiveId" clId="{FCBB8D51-56EC-4C3E-8E3A-5D6D0AD48E2E}" dt="2019-12-18T14:17:14.563" v="28" actId="47"/>
        <pc:sldMkLst>
          <pc:docMk/>
          <pc:sldMk cId="4153183751" sldId="258"/>
        </pc:sldMkLst>
      </pc:sldChg>
      <pc:sldChg chg="modSp add">
        <pc:chgData name="basani venkatesh" userId="26f19e5adb5fe1b8" providerId="LiveId" clId="{FCBB8D51-56EC-4C3E-8E3A-5D6D0AD48E2E}" dt="2019-12-18T15:40:35.700" v="207" actId="20577"/>
        <pc:sldMkLst>
          <pc:docMk/>
          <pc:sldMk cId="1729779885" sldId="259"/>
        </pc:sldMkLst>
        <pc:spChg chg="mod">
          <ac:chgData name="basani venkatesh" userId="26f19e5adb5fe1b8" providerId="LiveId" clId="{FCBB8D51-56EC-4C3E-8E3A-5D6D0AD48E2E}" dt="2019-12-18T15:39:33.409" v="189" actId="122"/>
          <ac:spMkLst>
            <pc:docMk/>
            <pc:sldMk cId="1729779885" sldId="259"/>
            <ac:spMk id="2" creationId="{B266537F-D476-48C0-A508-3193A5147050}"/>
          </ac:spMkLst>
        </pc:spChg>
        <pc:spChg chg="mod">
          <ac:chgData name="basani venkatesh" userId="26f19e5adb5fe1b8" providerId="LiveId" clId="{FCBB8D51-56EC-4C3E-8E3A-5D6D0AD48E2E}" dt="2019-12-18T15:40:35.700" v="207" actId="20577"/>
          <ac:spMkLst>
            <pc:docMk/>
            <pc:sldMk cId="1729779885" sldId="259"/>
            <ac:spMk id="3" creationId="{A62C233E-97AA-4653-8398-FEBFBA85BBE5}"/>
          </ac:spMkLst>
        </pc:spChg>
      </pc:sldChg>
      <pc:sldChg chg="modSp add">
        <pc:chgData name="basani venkatesh" userId="26f19e5adb5fe1b8" providerId="LiveId" clId="{FCBB8D51-56EC-4C3E-8E3A-5D6D0AD48E2E}" dt="2019-12-18T15:47:20.806" v="229" actId="688"/>
        <pc:sldMkLst>
          <pc:docMk/>
          <pc:sldMk cId="4101271624" sldId="260"/>
        </pc:sldMkLst>
        <pc:spChg chg="mod">
          <ac:chgData name="basani venkatesh" userId="26f19e5adb5fe1b8" providerId="LiveId" clId="{FCBB8D51-56EC-4C3E-8E3A-5D6D0AD48E2E}" dt="2019-12-18T15:42:40.939" v="214" actId="122"/>
          <ac:spMkLst>
            <pc:docMk/>
            <pc:sldMk cId="4101271624" sldId="260"/>
            <ac:spMk id="2" creationId="{4BE8CF96-57B3-43CB-9329-A4207ABD34B6}"/>
          </ac:spMkLst>
        </pc:spChg>
        <pc:spChg chg="mod">
          <ac:chgData name="basani venkatesh" userId="26f19e5adb5fe1b8" providerId="LiveId" clId="{FCBB8D51-56EC-4C3E-8E3A-5D6D0AD48E2E}" dt="2019-12-18T15:47:20.806" v="229" actId="688"/>
          <ac:spMkLst>
            <pc:docMk/>
            <pc:sldMk cId="4101271624" sldId="260"/>
            <ac:spMk id="3" creationId="{D367F463-1923-4765-835F-7981C4B7DDD0}"/>
          </ac:spMkLst>
        </pc:spChg>
      </pc:sldChg>
      <pc:sldChg chg="modSp add ord">
        <pc:chgData name="basani venkatesh" userId="26f19e5adb5fe1b8" providerId="LiveId" clId="{FCBB8D51-56EC-4C3E-8E3A-5D6D0AD48E2E}" dt="2019-12-18T15:49:19.094" v="235"/>
        <pc:sldMkLst>
          <pc:docMk/>
          <pc:sldMk cId="1439557" sldId="261"/>
        </pc:sldMkLst>
        <pc:spChg chg="mod">
          <ac:chgData name="basani venkatesh" userId="26f19e5adb5fe1b8" providerId="LiveId" clId="{FCBB8D51-56EC-4C3E-8E3A-5D6D0AD48E2E}" dt="2019-12-18T15:48:26.552" v="232" actId="122"/>
          <ac:spMkLst>
            <pc:docMk/>
            <pc:sldMk cId="1439557" sldId="261"/>
            <ac:spMk id="2" creationId="{C473643A-8783-4D68-82A9-EC5815ED966F}"/>
          </ac:spMkLst>
        </pc:spChg>
        <pc:spChg chg="mod">
          <ac:chgData name="basani venkatesh" userId="26f19e5adb5fe1b8" providerId="LiveId" clId="{FCBB8D51-56EC-4C3E-8E3A-5D6D0AD48E2E}" dt="2019-12-18T15:48:39.863" v="234" actId="27636"/>
          <ac:spMkLst>
            <pc:docMk/>
            <pc:sldMk cId="1439557" sldId="261"/>
            <ac:spMk id="3" creationId="{B51DEBC8-7CBE-4B73-8D3D-7B220D723E57}"/>
          </ac:spMkLst>
        </pc:spChg>
      </pc:sldChg>
      <pc:sldChg chg="addSp delSp modSp add del ord">
        <pc:chgData name="basani venkatesh" userId="26f19e5adb5fe1b8" providerId="LiveId" clId="{FCBB8D51-56EC-4C3E-8E3A-5D6D0AD48E2E}" dt="2019-12-18T15:59:34" v="316" actId="47"/>
        <pc:sldMkLst>
          <pc:docMk/>
          <pc:sldMk cId="534895663" sldId="262"/>
        </pc:sldMkLst>
        <pc:spChg chg="del">
          <ac:chgData name="basani venkatesh" userId="26f19e5adb5fe1b8" providerId="LiveId" clId="{FCBB8D51-56EC-4C3E-8E3A-5D6D0AD48E2E}" dt="2019-12-18T15:57:27.128" v="238" actId="931"/>
          <ac:spMkLst>
            <pc:docMk/>
            <pc:sldMk cId="534895663" sldId="262"/>
            <ac:spMk id="3" creationId="{1344C58E-44A9-4B7A-B46B-496E5886E9AF}"/>
          </ac:spMkLst>
        </pc:spChg>
        <pc:spChg chg="add del mod">
          <ac:chgData name="basani venkatesh" userId="26f19e5adb5fe1b8" providerId="LiveId" clId="{FCBB8D51-56EC-4C3E-8E3A-5D6D0AD48E2E}" dt="2019-12-18T15:59:21.746" v="310" actId="6549"/>
          <ac:spMkLst>
            <pc:docMk/>
            <pc:sldMk cId="534895663" sldId="262"/>
            <ac:spMk id="6" creationId="{D856ACDC-3FD2-4908-B43E-0C447C2E2A68}"/>
          </ac:spMkLst>
        </pc:spChg>
        <pc:spChg chg="add del mod">
          <ac:chgData name="basani venkatesh" userId="26f19e5adb5fe1b8" providerId="LiveId" clId="{FCBB8D51-56EC-4C3E-8E3A-5D6D0AD48E2E}" dt="2019-12-18T15:57:53.168" v="244" actId="478"/>
          <ac:spMkLst>
            <pc:docMk/>
            <pc:sldMk cId="534895663" sldId="262"/>
            <ac:spMk id="8" creationId="{770B46A1-3140-42D1-8417-AE2251C912B4}"/>
          </ac:spMkLst>
        </pc:spChg>
        <pc:spChg chg="add mod">
          <ac:chgData name="basani venkatesh" userId="26f19e5adb5fe1b8" providerId="LiveId" clId="{FCBB8D51-56EC-4C3E-8E3A-5D6D0AD48E2E}" dt="2019-12-18T15:59:23.986" v="311" actId="478"/>
          <ac:spMkLst>
            <pc:docMk/>
            <pc:sldMk cId="534895663" sldId="262"/>
            <ac:spMk id="10" creationId="{D3D3D95F-C2AE-4006-9B67-849A45CCE079}"/>
          </ac:spMkLst>
        </pc:spChg>
        <pc:picChg chg="add del mod">
          <ac:chgData name="basani venkatesh" userId="26f19e5adb5fe1b8" providerId="LiveId" clId="{FCBB8D51-56EC-4C3E-8E3A-5D6D0AD48E2E}" dt="2019-12-18T15:59:23.986" v="311" actId="478"/>
          <ac:picMkLst>
            <pc:docMk/>
            <pc:sldMk cId="534895663" sldId="262"/>
            <ac:picMk id="5" creationId="{CF675132-7CF3-4197-9189-5085591BC22C}"/>
          </ac:picMkLst>
        </pc:picChg>
      </pc:sldChg>
      <pc:sldChg chg="addSp modSp add">
        <pc:chgData name="basani venkatesh" userId="26f19e5adb5fe1b8" providerId="LiveId" clId="{FCBB8D51-56EC-4C3E-8E3A-5D6D0AD48E2E}" dt="2019-12-18T16:00:19.006" v="329" actId="1076"/>
        <pc:sldMkLst>
          <pc:docMk/>
          <pc:sldMk cId="2506733319" sldId="262"/>
        </pc:sldMkLst>
        <pc:spChg chg="add mod">
          <ac:chgData name="basani venkatesh" userId="26f19e5adb5fe1b8" providerId="LiveId" clId="{FCBB8D51-56EC-4C3E-8E3A-5D6D0AD48E2E}" dt="2019-12-18T16:00:19.006" v="329" actId="1076"/>
          <ac:spMkLst>
            <pc:docMk/>
            <pc:sldMk cId="2506733319" sldId="262"/>
            <ac:spMk id="2" creationId="{583F259A-B3A2-4134-BA55-5CCA613435BA}"/>
          </ac:spMkLst>
        </pc:spChg>
      </pc:sldChg>
      <pc:sldChg chg="add del">
        <pc:chgData name="basani venkatesh" userId="26f19e5adb5fe1b8" providerId="LiveId" clId="{FCBB8D51-56EC-4C3E-8E3A-5D6D0AD48E2E}" dt="2019-12-18T15:59:32.359" v="314" actId="47"/>
        <pc:sldMkLst>
          <pc:docMk/>
          <pc:sldMk cId="2565934885" sldId="263"/>
        </pc:sldMkLst>
      </pc:sldChg>
      <pc:sldChg chg="addSp delSp modSp">
        <pc:chgData name="basani venkatesh" userId="26f19e5adb5fe1b8" providerId="LiveId" clId="{FCBB8D51-56EC-4C3E-8E3A-5D6D0AD48E2E}" dt="2019-12-19T09:49:30.262" v="474" actId="20577"/>
        <pc:sldMkLst>
          <pc:docMk/>
          <pc:sldMk cId="3346316112" sldId="263"/>
        </pc:sldMkLst>
        <pc:graphicFrameChg chg="add del mod">
          <ac:chgData name="basani venkatesh" userId="26f19e5adb5fe1b8" providerId="LiveId" clId="{FCBB8D51-56EC-4C3E-8E3A-5D6D0AD48E2E}" dt="2019-12-19T09:29:49.215" v="336" actId="478"/>
          <ac:graphicFrameMkLst>
            <pc:docMk/>
            <pc:sldMk cId="3346316112" sldId="263"/>
            <ac:graphicFrameMk id="4" creationId="{A192334E-5450-477C-809E-86B1BB35C34E}"/>
          </ac:graphicFrameMkLst>
        </pc:graphicFrameChg>
        <pc:graphicFrameChg chg="del">
          <ac:chgData name="basani venkatesh" userId="26f19e5adb5fe1b8" providerId="LiveId" clId="{FCBB8D51-56EC-4C3E-8E3A-5D6D0AD48E2E}" dt="2019-12-19T09:30:13.079" v="339" actId="478"/>
          <ac:graphicFrameMkLst>
            <pc:docMk/>
            <pc:sldMk cId="3346316112" sldId="263"/>
            <ac:graphicFrameMk id="6" creationId="{DF3B9579-84CB-4346-A0C0-D0FD5A6ED522}"/>
          </ac:graphicFrameMkLst>
        </pc:graphicFrameChg>
        <pc:graphicFrameChg chg="add mod modGraphic">
          <ac:chgData name="basani venkatesh" userId="26f19e5adb5fe1b8" providerId="LiveId" clId="{FCBB8D51-56EC-4C3E-8E3A-5D6D0AD48E2E}" dt="2019-12-19T09:49:30.262" v="474" actId="20577"/>
          <ac:graphicFrameMkLst>
            <pc:docMk/>
            <pc:sldMk cId="3346316112" sldId="263"/>
            <ac:graphicFrameMk id="7" creationId="{73B68E4A-644F-4BA9-84D6-67BE106EAB9E}"/>
          </ac:graphicFrameMkLst>
        </pc:graphicFrameChg>
        <pc:graphicFrameChg chg="del">
          <ac:chgData name="basani venkatesh" userId="26f19e5adb5fe1b8" providerId="LiveId" clId="{FCBB8D51-56EC-4C3E-8E3A-5D6D0AD48E2E}" dt="2019-12-19T09:29:59.028" v="338" actId="478"/>
          <ac:graphicFrameMkLst>
            <pc:docMk/>
            <pc:sldMk cId="3346316112" sldId="263"/>
            <ac:graphicFrameMk id="8" creationId="{B3F01519-CB6F-4242-905B-C2F3A254F13D}"/>
          </ac:graphicFrameMkLst>
        </pc:graphicFrameChg>
        <pc:graphicFrameChg chg="del">
          <ac:chgData name="basani venkatesh" userId="26f19e5adb5fe1b8" providerId="LiveId" clId="{FCBB8D51-56EC-4C3E-8E3A-5D6D0AD48E2E}" dt="2019-12-19T09:29:52.016" v="337" actId="478"/>
          <ac:graphicFrameMkLst>
            <pc:docMk/>
            <pc:sldMk cId="3346316112" sldId="263"/>
            <ac:graphicFrameMk id="10" creationId="{AC9FFC9C-DE8A-4703-8189-2DC7B26B70E1}"/>
          </ac:graphicFrameMkLst>
        </pc:graphicFrameChg>
        <pc:graphicFrameChg chg="del">
          <ac:chgData name="basani venkatesh" userId="26f19e5adb5fe1b8" providerId="LiveId" clId="{FCBB8D51-56EC-4C3E-8E3A-5D6D0AD48E2E}" dt="2019-12-19T09:30:16.606" v="340" actId="478"/>
          <ac:graphicFrameMkLst>
            <pc:docMk/>
            <pc:sldMk cId="3346316112" sldId="263"/>
            <ac:graphicFrameMk id="12" creationId="{66BCC2DE-C423-4068-BDC4-B2A4E319872D}"/>
          </ac:graphicFrameMkLst>
        </pc:graphicFrameChg>
      </pc:sldChg>
      <pc:sldChg chg="add del">
        <pc:chgData name="basani venkatesh" userId="26f19e5adb5fe1b8" providerId="LiveId" clId="{FCBB8D51-56EC-4C3E-8E3A-5D6D0AD48E2E}" dt="2019-12-18T15:59:32.422" v="315" actId="47"/>
        <pc:sldMkLst>
          <pc:docMk/>
          <pc:sldMk cId="2077424314" sldId="264"/>
        </pc:sldMkLst>
      </pc:sldChg>
    </pc:docChg>
  </pc:docChgLst>
  <pc:docChgLst>
    <pc:chgData name="basani venkatesh" userId="26f19e5adb5fe1b8" providerId="LiveId" clId="{22B4886A-4A90-4597-82F9-DBF1D4D00D7C}"/>
    <pc:docChg chg="undo custSel addSld modSld sldOrd modSection">
      <pc:chgData name="basani venkatesh" userId="26f19e5adb5fe1b8" providerId="LiveId" clId="{22B4886A-4A90-4597-82F9-DBF1D4D00D7C}" dt="2020-05-02T13:30:05.716" v="302" actId="20577"/>
      <pc:docMkLst>
        <pc:docMk/>
      </pc:docMkLst>
      <pc:sldChg chg="modSp mod">
        <pc:chgData name="basani venkatesh" userId="26f19e5adb5fe1b8" providerId="LiveId" clId="{22B4886A-4A90-4597-82F9-DBF1D4D00D7C}" dt="2020-05-02T08:16:44.983" v="175" actId="20577"/>
        <pc:sldMkLst>
          <pc:docMk/>
          <pc:sldMk cId="2346943273" sldId="257"/>
        </pc:sldMkLst>
        <pc:spChg chg="mod">
          <ac:chgData name="basani venkatesh" userId="26f19e5adb5fe1b8" providerId="LiveId" clId="{22B4886A-4A90-4597-82F9-DBF1D4D00D7C}" dt="2020-05-02T08:16:44.983" v="175" actId="20577"/>
          <ac:spMkLst>
            <pc:docMk/>
            <pc:sldMk cId="2346943273" sldId="257"/>
            <ac:spMk id="3" creationId="{130225FA-B43A-4F7D-BF6A-ECD2A3F06434}"/>
          </ac:spMkLst>
        </pc:spChg>
      </pc:sldChg>
      <pc:sldChg chg="modSp mod">
        <pc:chgData name="basani venkatesh" userId="26f19e5adb5fe1b8" providerId="LiveId" clId="{22B4886A-4A90-4597-82F9-DBF1D4D00D7C}" dt="2020-05-02T03:58:53.510" v="65" actId="20577"/>
        <pc:sldMkLst>
          <pc:docMk/>
          <pc:sldMk cId="2056926908" sldId="258"/>
        </pc:sldMkLst>
        <pc:spChg chg="mod">
          <ac:chgData name="basani venkatesh" userId="26f19e5adb5fe1b8" providerId="LiveId" clId="{22B4886A-4A90-4597-82F9-DBF1D4D00D7C}" dt="2020-05-02T03:58:53.510" v="65" actId="20577"/>
          <ac:spMkLst>
            <pc:docMk/>
            <pc:sldMk cId="2056926908" sldId="258"/>
            <ac:spMk id="3" creationId="{A3F9508E-6185-4BEE-A576-BA1F25EB11C0}"/>
          </ac:spMkLst>
        </pc:spChg>
      </pc:sldChg>
      <pc:sldChg chg="modSp mod">
        <pc:chgData name="basani venkatesh" userId="26f19e5adb5fe1b8" providerId="LiveId" clId="{22B4886A-4A90-4597-82F9-DBF1D4D00D7C}" dt="2020-05-02T03:59:17.219" v="77" actId="20577"/>
        <pc:sldMkLst>
          <pc:docMk/>
          <pc:sldMk cId="4101271624" sldId="260"/>
        </pc:sldMkLst>
        <pc:spChg chg="mod">
          <ac:chgData name="basani venkatesh" userId="26f19e5adb5fe1b8" providerId="LiveId" clId="{22B4886A-4A90-4597-82F9-DBF1D4D00D7C}" dt="2020-05-02T03:59:17.219" v="77" actId="20577"/>
          <ac:spMkLst>
            <pc:docMk/>
            <pc:sldMk cId="4101271624" sldId="260"/>
            <ac:spMk id="3" creationId="{D367F463-1923-4765-835F-7981C4B7DDD0}"/>
          </ac:spMkLst>
        </pc:spChg>
      </pc:sldChg>
      <pc:sldChg chg="delSp modSp mod">
        <pc:chgData name="basani venkatesh" userId="26f19e5adb5fe1b8" providerId="LiveId" clId="{22B4886A-4A90-4597-82F9-DBF1D4D00D7C}" dt="2020-05-02T13:30:05.716" v="302" actId="20577"/>
        <pc:sldMkLst>
          <pc:docMk/>
          <pc:sldMk cId="2656407572" sldId="268"/>
        </pc:sldMkLst>
        <pc:spChg chg="del mod">
          <ac:chgData name="basani venkatesh" userId="26f19e5adb5fe1b8" providerId="LiveId" clId="{22B4886A-4A90-4597-82F9-DBF1D4D00D7C}" dt="2020-05-02T08:19:36.495" v="182" actId="21"/>
          <ac:spMkLst>
            <pc:docMk/>
            <pc:sldMk cId="2656407572" sldId="268"/>
            <ac:spMk id="2" creationId="{249B0FC2-FF8C-4DAF-8904-78F873814025}"/>
          </ac:spMkLst>
        </pc:spChg>
        <pc:graphicFrameChg chg="modGraphic">
          <ac:chgData name="basani venkatesh" userId="26f19e5adb5fe1b8" providerId="LiveId" clId="{22B4886A-4A90-4597-82F9-DBF1D4D00D7C}" dt="2020-05-02T13:30:05.716" v="302" actId="20577"/>
          <ac:graphicFrameMkLst>
            <pc:docMk/>
            <pc:sldMk cId="2656407572" sldId="268"/>
            <ac:graphicFrameMk id="4" creationId="{103B33B2-383E-4551-B126-2CCFBFB5FEF0}"/>
          </ac:graphicFrameMkLst>
        </pc:graphicFrameChg>
      </pc:sldChg>
      <pc:sldChg chg="addSp modSp mod">
        <pc:chgData name="basani venkatesh" userId="26f19e5adb5fe1b8" providerId="LiveId" clId="{22B4886A-4A90-4597-82F9-DBF1D4D00D7C}" dt="2020-05-02T13:26:35.935" v="280" actId="1076"/>
        <pc:sldMkLst>
          <pc:docMk/>
          <pc:sldMk cId="422264197" sldId="270"/>
        </pc:sldMkLst>
        <pc:spChg chg="mod">
          <ac:chgData name="basani venkatesh" userId="26f19e5adb5fe1b8" providerId="LiveId" clId="{22B4886A-4A90-4597-82F9-DBF1D4D00D7C}" dt="2020-05-02T13:25:59.035" v="277" actId="20577"/>
          <ac:spMkLst>
            <pc:docMk/>
            <pc:sldMk cId="422264197" sldId="270"/>
            <ac:spMk id="3" creationId="{ABDD3507-05DE-4EBA-A631-66241665A50F}"/>
          </ac:spMkLst>
        </pc:spChg>
        <pc:picChg chg="add mod">
          <ac:chgData name="basani venkatesh" userId="26f19e5adb5fe1b8" providerId="LiveId" clId="{22B4886A-4A90-4597-82F9-DBF1D4D00D7C}" dt="2020-05-02T13:26:35.935" v="280" actId="1076"/>
          <ac:picMkLst>
            <pc:docMk/>
            <pc:sldMk cId="422264197" sldId="270"/>
            <ac:picMk id="5" creationId="{D5FDB7BA-AF82-4349-BC05-300A97BFF4C1}"/>
          </ac:picMkLst>
        </pc:picChg>
      </pc:sldChg>
      <pc:sldChg chg="addSp delSp modSp new mod ord">
        <pc:chgData name="basani venkatesh" userId="26f19e5adb5fe1b8" providerId="LiveId" clId="{22B4886A-4A90-4597-82F9-DBF1D4D00D7C}" dt="2020-05-02T13:27:32.557" v="283" actId="21"/>
        <pc:sldMkLst>
          <pc:docMk/>
          <pc:sldMk cId="392027794" sldId="273"/>
        </pc:sldMkLst>
        <pc:spChg chg="del">
          <ac:chgData name="basani venkatesh" userId="26f19e5adb5fe1b8" providerId="LiveId" clId="{22B4886A-4A90-4597-82F9-DBF1D4D00D7C}" dt="2020-05-02T13:27:32.557" v="283" actId="21"/>
          <ac:spMkLst>
            <pc:docMk/>
            <pc:sldMk cId="392027794" sldId="273"/>
            <ac:spMk id="2" creationId="{DD630D07-49E3-4B26-AB3A-D50C183509DD}"/>
          </ac:spMkLst>
        </pc:spChg>
        <pc:spChg chg="del">
          <ac:chgData name="basani venkatesh" userId="26f19e5adb5fe1b8" providerId="LiveId" clId="{22B4886A-4A90-4597-82F9-DBF1D4D00D7C}" dt="2020-05-02T08:13:42.875" v="135" actId="931"/>
          <ac:spMkLst>
            <pc:docMk/>
            <pc:sldMk cId="392027794" sldId="273"/>
            <ac:spMk id="3" creationId="{3C7205A1-DBBD-4E1E-ADA0-9EF2FC138A7A}"/>
          </ac:spMkLst>
        </pc:spChg>
        <pc:picChg chg="add mod">
          <ac:chgData name="basani venkatesh" userId="26f19e5adb5fe1b8" providerId="LiveId" clId="{22B4886A-4A90-4597-82F9-DBF1D4D00D7C}" dt="2020-05-02T08:13:58.078" v="137" actId="14100"/>
          <ac:picMkLst>
            <pc:docMk/>
            <pc:sldMk cId="392027794" sldId="273"/>
            <ac:picMk id="5" creationId="{0789B519-B2EE-455A-AD4D-A2BE012DEF53}"/>
          </ac:picMkLst>
        </pc:picChg>
      </pc:sldChg>
      <pc:sldChg chg="addSp delSp modSp new mod ord">
        <pc:chgData name="basani venkatesh" userId="26f19e5adb5fe1b8" providerId="LiveId" clId="{22B4886A-4A90-4597-82F9-DBF1D4D00D7C}" dt="2020-05-02T13:27:22.875" v="282" actId="21"/>
        <pc:sldMkLst>
          <pc:docMk/>
          <pc:sldMk cId="2741625460" sldId="274"/>
        </pc:sldMkLst>
        <pc:spChg chg="del mod">
          <ac:chgData name="basani venkatesh" userId="26f19e5adb5fe1b8" providerId="LiveId" clId="{22B4886A-4A90-4597-82F9-DBF1D4D00D7C}" dt="2020-05-02T13:27:22.875" v="282" actId="21"/>
          <ac:spMkLst>
            <pc:docMk/>
            <pc:sldMk cId="2741625460" sldId="274"/>
            <ac:spMk id="2" creationId="{318EA989-A758-4BDF-9062-D448E3CD806D}"/>
          </ac:spMkLst>
        </pc:spChg>
        <pc:spChg chg="del">
          <ac:chgData name="basani venkatesh" userId="26f19e5adb5fe1b8" providerId="LiveId" clId="{22B4886A-4A90-4597-82F9-DBF1D4D00D7C}" dt="2020-05-02T08:14:35.025" v="139" actId="931"/>
          <ac:spMkLst>
            <pc:docMk/>
            <pc:sldMk cId="2741625460" sldId="274"/>
            <ac:spMk id="3" creationId="{36DA03D8-DAEF-4295-9985-BB95C5209DC0}"/>
          </ac:spMkLst>
        </pc:spChg>
        <pc:picChg chg="add mod">
          <ac:chgData name="basani venkatesh" userId="26f19e5adb5fe1b8" providerId="LiveId" clId="{22B4886A-4A90-4597-82F9-DBF1D4D00D7C}" dt="2020-05-02T08:14:44.796" v="142" actId="14100"/>
          <ac:picMkLst>
            <pc:docMk/>
            <pc:sldMk cId="2741625460" sldId="274"/>
            <ac:picMk id="5" creationId="{ABDF783B-1D4D-4AF3-BAC8-D0CEBFC137E9}"/>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9C95FE7-AEB1-4666-A144-CCC70F9FF7B4}" type="datetimeFigureOut">
              <a:rPr lang="en-US" smtClean="0"/>
              <a:pPr/>
              <a:t>7/11/2020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B2FF5C-8211-4A53-91F9-316B2154C049}" type="slidenum">
              <a:rPr lang="en-US" smtClean="0"/>
              <a:pPr/>
              <a:t>‹#›</a:t>
            </a:fld>
            <a:endParaRPr lang="en-US"/>
          </a:p>
        </p:txBody>
      </p:sp>
    </p:spTree>
    <p:extLst>
      <p:ext uri="{BB962C8B-B14F-4D97-AF65-F5344CB8AC3E}">
        <p14:creationId xmlns:p14="http://schemas.microsoft.com/office/powerpoint/2010/main" xmlns="" val="13258846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7/11/2020</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pPr/>
              <a:t>7/11/2020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pPr/>
              <a:t>7/11/2020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pPr/>
              <a:t>7/11/2020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pPr/>
              <a:t>7/11/2020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pPr/>
              <a:t>7/11/2020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pPr/>
              <a:t>7/11/2020</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pPr/>
              <a:t>7/11/2020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pPr/>
              <a:t>7/11/2020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pPr/>
              <a:t>7/11/2020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pPr/>
              <a:t>7/11/2020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pPr/>
              <a:t>7/11/2020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pPr/>
              <a:t>7/11/2020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pPr/>
              <a:t>7/11/2020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pPr/>
              <a:t>7/11/2020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pPr/>
              <a:t>7/11/2020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pPr/>
              <a:t>7/11/2020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pPr/>
              <a:t>7/11/2020</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74D1EC1-BB6C-49C7-BBC4-D971BA490015}"/>
              </a:ext>
            </a:extLst>
          </p:cNvPr>
          <p:cNvSpPr>
            <a:spLocks noGrp="1"/>
          </p:cNvSpPr>
          <p:nvPr>
            <p:ph type="ctrTitle"/>
          </p:nvPr>
        </p:nvSpPr>
        <p:spPr>
          <a:xfrm>
            <a:off x="489751" y="3286956"/>
            <a:ext cx="11212497" cy="142044"/>
          </a:xfrm>
        </p:spPr>
        <p:txBody>
          <a:bodyPr>
            <a:noAutofit/>
          </a:bodyPr>
          <a:lstStyle/>
          <a:p>
            <a:pPr algn="ctr"/>
            <a:r>
              <a:rPr lang="en-US" sz="3600" dirty="0" smtClean="0">
                <a:solidFill>
                  <a:schemeClr val="bg1"/>
                </a:solidFill>
                <a:latin typeface="Agency FB" panose="020B0503020202020204" pitchFamily="34" charset="0"/>
              </a:rPr>
              <a:t/>
            </a:r>
            <a:br>
              <a:rPr lang="en-US" sz="3600" dirty="0" smtClean="0">
                <a:solidFill>
                  <a:schemeClr val="bg1"/>
                </a:solidFill>
                <a:latin typeface="Agency FB" panose="020B0503020202020204" pitchFamily="34" charset="0"/>
              </a:rPr>
            </a:br>
            <a:r>
              <a:rPr lang="en-US" sz="3600" b="1" dirty="0" smtClean="0">
                <a:solidFill>
                  <a:schemeClr val="bg1"/>
                </a:solidFill>
              </a:rPr>
              <a:t> </a:t>
            </a:r>
            <a:r>
              <a:rPr lang="en-US" sz="3600" dirty="0" smtClean="0">
                <a:solidFill>
                  <a:schemeClr val="bg1"/>
                </a:solidFill>
              </a:rPr>
              <a:t/>
            </a:r>
            <a:br>
              <a:rPr lang="en-US" sz="3600" dirty="0" smtClean="0">
                <a:solidFill>
                  <a:schemeClr val="bg1"/>
                </a:solidFill>
              </a:rPr>
            </a:br>
            <a:endParaRPr lang="en-US" sz="3600" dirty="0">
              <a:solidFill>
                <a:schemeClr val="bg1"/>
              </a:solidFill>
            </a:endParaRPr>
          </a:p>
        </p:txBody>
      </p:sp>
      <p:sp>
        <p:nvSpPr>
          <p:cNvPr id="3" name="Subtitle 2">
            <a:extLst>
              <a:ext uri="{FF2B5EF4-FFF2-40B4-BE49-F238E27FC236}">
                <a16:creationId xmlns:a16="http://schemas.microsoft.com/office/drawing/2014/main" xmlns="" id="{E6312A6D-53EC-4019-8A61-22DE476386E5}"/>
              </a:ext>
            </a:extLst>
          </p:cNvPr>
          <p:cNvSpPr>
            <a:spLocks noGrp="1"/>
          </p:cNvSpPr>
          <p:nvPr>
            <p:ph type="subTitle" idx="1"/>
          </p:nvPr>
        </p:nvSpPr>
        <p:spPr>
          <a:xfrm>
            <a:off x="901083" y="2831977"/>
            <a:ext cx="10653204" cy="3249227"/>
          </a:xfrm>
        </p:spPr>
        <p:txBody>
          <a:bodyPr>
            <a:normAutofit/>
          </a:bodyPr>
          <a:lstStyle/>
          <a:p>
            <a:pPr lvl="0"/>
            <a:r>
              <a:rPr lang="en-US" sz="3600" b="1" dirty="0" smtClean="0">
                <a:solidFill>
                  <a:schemeClr val="bg1"/>
                </a:solidFill>
                <a:latin typeface="Agency FB" panose="020B0503020202020204" pitchFamily="34" charset="0"/>
              </a:rPr>
              <a:t>ANALYSING NEWYORK CITY DATA TO FIND </a:t>
            </a:r>
          </a:p>
          <a:p>
            <a:pPr lvl="0"/>
            <a:r>
              <a:rPr lang="en-US" sz="3600" b="1" dirty="0" smtClean="0">
                <a:solidFill>
                  <a:schemeClr val="bg1"/>
                </a:solidFill>
                <a:latin typeface="Agency FB" panose="020B0503020202020204" pitchFamily="34" charset="0"/>
              </a:rPr>
              <a:t> THE BEST ITALIAN RESTAURANTS</a:t>
            </a:r>
            <a:endParaRPr lang="en-US" sz="3600" b="1" dirty="0">
              <a:solidFill>
                <a:schemeClr val="bg1"/>
              </a:solidFill>
              <a:latin typeface="Agency FB" panose="020B0503020202020204" pitchFamily="34" charset="0"/>
            </a:endParaRPr>
          </a:p>
        </p:txBody>
      </p:sp>
      <p:sp>
        <p:nvSpPr>
          <p:cNvPr id="5" name="TextBox 4">
            <a:extLst>
              <a:ext uri="{FF2B5EF4-FFF2-40B4-BE49-F238E27FC236}">
                <a16:creationId xmlns:a16="http://schemas.microsoft.com/office/drawing/2014/main" xmlns="" id="{F901AD69-05A3-4DF4-BA42-6C1A5622AC71}"/>
              </a:ext>
            </a:extLst>
          </p:cNvPr>
          <p:cNvSpPr txBox="1"/>
          <p:nvPr/>
        </p:nvSpPr>
        <p:spPr>
          <a:xfrm>
            <a:off x="901083" y="5424256"/>
            <a:ext cx="10377996" cy="646331"/>
          </a:xfrm>
          <a:prstGeom prst="rect">
            <a:avLst/>
          </a:prstGeom>
          <a:noFill/>
        </p:spPr>
        <p:txBody>
          <a:bodyPr wrap="square" rtlCol="0">
            <a:spAutoFit/>
          </a:bodyPr>
          <a:lstStyle/>
          <a:p>
            <a:pPr lvl="0"/>
            <a:endParaRPr lang="en-US" dirty="0" smtClean="0">
              <a:solidFill>
                <a:srgbClr val="FFFF00"/>
              </a:solidFill>
              <a:latin typeface="Agency FB" panose="020B0503020202020204" pitchFamily="34" charset="0"/>
              <a:cs typeface="Times New Roman" panose="02020603050405020304" pitchFamily="18" charset="0"/>
            </a:endParaRPr>
          </a:p>
          <a:p>
            <a:endParaRPr lang="en-US" dirty="0">
              <a:solidFill>
                <a:schemeClr val="accent1">
                  <a:lumMod val="60000"/>
                  <a:lumOff val="40000"/>
                </a:schemeClr>
              </a:solidFill>
              <a:latin typeface="Agency FB" panose="020B0503020202020204" pitchFamily="34" charset="0"/>
              <a:cs typeface="Times New Roman" panose="02020603050405020304" pitchFamily="18" charset="0"/>
            </a:endParaRPr>
          </a:p>
        </p:txBody>
      </p:sp>
    </p:spTree>
    <p:extLst>
      <p:ext uri="{BB962C8B-B14F-4D97-AF65-F5344CB8AC3E}">
        <p14:creationId xmlns:p14="http://schemas.microsoft.com/office/powerpoint/2010/main" xmlns="" val="24971843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7700180-2046-4EED-B1B7-B37E4C21FEC0}"/>
              </a:ext>
            </a:extLst>
          </p:cNvPr>
          <p:cNvSpPr>
            <a:spLocks noGrp="1"/>
          </p:cNvSpPr>
          <p:nvPr>
            <p:ph type="title"/>
          </p:nvPr>
        </p:nvSpPr>
        <p:spPr/>
        <p:txBody>
          <a:bodyPr/>
          <a:lstStyle/>
          <a:p>
            <a:r>
              <a:rPr lang="en-US" dirty="0"/>
              <a:t>                </a:t>
            </a:r>
          </a:p>
        </p:txBody>
      </p:sp>
      <p:sp>
        <p:nvSpPr>
          <p:cNvPr id="3" name="Content Placeholder 2">
            <a:extLst>
              <a:ext uri="{FF2B5EF4-FFF2-40B4-BE49-F238E27FC236}">
                <a16:creationId xmlns:a16="http://schemas.microsoft.com/office/drawing/2014/main" xmlns="" id="{5D173151-FD73-4140-A68A-E0F9354D0ED4}"/>
              </a:ext>
            </a:extLst>
          </p:cNvPr>
          <p:cNvSpPr>
            <a:spLocks noGrp="1"/>
          </p:cNvSpPr>
          <p:nvPr>
            <p:ph idx="1"/>
          </p:nvPr>
        </p:nvSpPr>
        <p:spPr/>
        <p:txBody>
          <a:bodyPr/>
          <a:lstStyle/>
          <a:p>
            <a:pPr marL="0" indent="0">
              <a:buNone/>
            </a:pPr>
            <a:r>
              <a:rPr lang="en-US" b="1" dirty="0"/>
              <a:t>     </a:t>
            </a:r>
            <a:endParaRPr lang="en-US" dirty="0"/>
          </a:p>
        </p:txBody>
      </p:sp>
      <p:pic>
        <p:nvPicPr>
          <p:cNvPr id="5" name="Picture 2" descr="C:\Users\Omkar\Desktop\c5.JPG"/>
          <p:cNvPicPr>
            <a:picLocks noChangeAspect="1" noChangeArrowheads="1"/>
          </p:cNvPicPr>
          <p:nvPr/>
        </p:nvPicPr>
        <p:blipFill>
          <a:blip r:embed="rId2"/>
          <a:srcRect/>
          <a:stretch>
            <a:fillRect/>
          </a:stretch>
        </p:blipFill>
        <p:spPr bwMode="auto">
          <a:xfrm>
            <a:off x="2324500" y="3181016"/>
            <a:ext cx="6078239" cy="3416300"/>
          </a:xfrm>
          <a:prstGeom prst="rect">
            <a:avLst/>
          </a:prstGeom>
          <a:noFill/>
        </p:spPr>
      </p:pic>
      <p:sp>
        <p:nvSpPr>
          <p:cNvPr id="6" name="TextBox 5"/>
          <p:cNvSpPr txBox="1"/>
          <p:nvPr/>
        </p:nvSpPr>
        <p:spPr>
          <a:xfrm>
            <a:off x="1588169" y="2514600"/>
            <a:ext cx="6930189" cy="923330"/>
          </a:xfrm>
          <a:prstGeom prst="rect">
            <a:avLst/>
          </a:prstGeom>
          <a:noFill/>
        </p:spPr>
        <p:txBody>
          <a:bodyPr wrap="square" rtlCol="0">
            <a:spAutoFit/>
          </a:bodyPr>
          <a:lstStyle/>
          <a:p>
            <a:r>
              <a:rPr lang="en-IN" dirty="0" smtClean="0"/>
              <a:t>Map of  the neighbourhoods with an average rating greater than or equal to 8 </a:t>
            </a:r>
          </a:p>
          <a:p>
            <a:endParaRPr lang="en-IN" dirty="0"/>
          </a:p>
        </p:txBody>
      </p:sp>
    </p:spTree>
    <p:extLst>
      <p:ext uri="{BB962C8B-B14F-4D97-AF65-F5344CB8AC3E}">
        <p14:creationId xmlns:p14="http://schemas.microsoft.com/office/powerpoint/2010/main" xmlns="" val="28362003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7700180-2046-4EED-B1B7-B37E4C21FEC0}"/>
              </a:ext>
            </a:extLst>
          </p:cNvPr>
          <p:cNvSpPr>
            <a:spLocks noGrp="1"/>
          </p:cNvSpPr>
          <p:nvPr>
            <p:ph type="title"/>
          </p:nvPr>
        </p:nvSpPr>
        <p:spPr/>
        <p:txBody>
          <a:bodyPr/>
          <a:lstStyle/>
          <a:p>
            <a:r>
              <a:rPr lang="en-US" dirty="0"/>
              <a:t>                </a:t>
            </a:r>
          </a:p>
        </p:txBody>
      </p:sp>
      <p:sp>
        <p:nvSpPr>
          <p:cNvPr id="3" name="Content Placeholder 2">
            <a:extLst>
              <a:ext uri="{FF2B5EF4-FFF2-40B4-BE49-F238E27FC236}">
                <a16:creationId xmlns:a16="http://schemas.microsoft.com/office/drawing/2014/main" xmlns="" id="{5D173151-FD73-4140-A68A-E0F9354D0ED4}"/>
              </a:ext>
            </a:extLst>
          </p:cNvPr>
          <p:cNvSpPr>
            <a:spLocks noGrp="1"/>
          </p:cNvSpPr>
          <p:nvPr>
            <p:ph idx="1"/>
          </p:nvPr>
        </p:nvSpPr>
        <p:spPr>
          <a:xfrm>
            <a:off x="1154954" y="2603500"/>
            <a:ext cx="8825659" cy="344237"/>
          </a:xfrm>
        </p:spPr>
        <p:txBody>
          <a:bodyPr>
            <a:normAutofit lnSpcReduction="10000"/>
          </a:bodyPr>
          <a:lstStyle/>
          <a:p>
            <a:pPr marL="0" indent="0">
              <a:buNone/>
            </a:pPr>
            <a:r>
              <a:rPr lang="en-US" b="1" dirty="0"/>
              <a:t>     </a:t>
            </a:r>
            <a:endParaRPr lang="en-US" dirty="0"/>
          </a:p>
        </p:txBody>
      </p:sp>
      <p:sp>
        <p:nvSpPr>
          <p:cNvPr id="6" name="TextBox 5"/>
          <p:cNvSpPr txBox="1"/>
          <p:nvPr/>
        </p:nvSpPr>
        <p:spPr>
          <a:xfrm>
            <a:off x="1588169" y="2514600"/>
            <a:ext cx="9276347" cy="369332"/>
          </a:xfrm>
          <a:prstGeom prst="rect">
            <a:avLst/>
          </a:prstGeom>
          <a:noFill/>
        </p:spPr>
        <p:txBody>
          <a:bodyPr wrap="square" rtlCol="0">
            <a:spAutoFit/>
          </a:bodyPr>
          <a:lstStyle/>
          <a:p>
            <a:r>
              <a:rPr lang="en-IN" dirty="0" smtClean="0"/>
              <a:t>            Finally, visualize all NYC boroughs based on average Rating</a:t>
            </a:r>
            <a:endParaRPr lang="en-IN" dirty="0"/>
          </a:p>
        </p:txBody>
      </p:sp>
      <p:pic>
        <p:nvPicPr>
          <p:cNvPr id="6146" name="Picture 2" descr="C:\Users\Omkar\Desktop\choroplethmap.JPG"/>
          <p:cNvPicPr>
            <a:picLocks noChangeAspect="1" noChangeArrowheads="1"/>
          </p:cNvPicPr>
          <p:nvPr/>
        </p:nvPicPr>
        <p:blipFill>
          <a:blip r:embed="rId2"/>
          <a:srcRect/>
          <a:stretch>
            <a:fillRect/>
          </a:stretch>
        </p:blipFill>
        <p:spPr bwMode="auto">
          <a:xfrm>
            <a:off x="2935705" y="2969614"/>
            <a:ext cx="5946105" cy="3539470"/>
          </a:xfrm>
          <a:prstGeom prst="rect">
            <a:avLst/>
          </a:prstGeom>
          <a:noFill/>
        </p:spPr>
      </p:pic>
    </p:spTree>
    <p:extLst>
      <p:ext uri="{BB962C8B-B14F-4D97-AF65-F5344CB8AC3E}">
        <p14:creationId xmlns:p14="http://schemas.microsoft.com/office/powerpoint/2010/main" xmlns="" val="28362003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7700180-2046-4EED-B1B7-B37E4C21FEC0}"/>
              </a:ext>
            </a:extLst>
          </p:cNvPr>
          <p:cNvSpPr>
            <a:spLocks noGrp="1"/>
          </p:cNvSpPr>
          <p:nvPr>
            <p:ph type="title"/>
          </p:nvPr>
        </p:nvSpPr>
        <p:spPr/>
        <p:txBody>
          <a:bodyPr/>
          <a:lstStyle/>
          <a:p>
            <a:r>
              <a:rPr lang="en-US" dirty="0"/>
              <a:t>                </a:t>
            </a:r>
          </a:p>
        </p:txBody>
      </p:sp>
      <p:sp>
        <p:nvSpPr>
          <p:cNvPr id="3" name="Content Placeholder 2">
            <a:extLst>
              <a:ext uri="{FF2B5EF4-FFF2-40B4-BE49-F238E27FC236}">
                <a16:creationId xmlns:a16="http://schemas.microsoft.com/office/drawing/2014/main" xmlns="" id="{5D173151-FD73-4140-A68A-E0F9354D0ED4}"/>
              </a:ext>
            </a:extLst>
          </p:cNvPr>
          <p:cNvSpPr>
            <a:spLocks noGrp="1"/>
          </p:cNvSpPr>
          <p:nvPr>
            <p:ph idx="1"/>
          </p:nvPr>
        </p:nvSpPr>
        <p:spPr>
          <a:xfrm>
            <a:off x="1154954" y="2603500"/>
            <a:ext cx="8825659" cy="344237"/>
          </a:xfrm>
        </p:spPr>
        <p:txBody>
          <a:bodyPr>
            <a:normAutofit lnSpcReduction="10000"/>
          </a:bodyPr>
          <a:lstStyle/>
          <a:p>
            <a:pPr marL="0" indent="0">
              <a:buNone/>
            </a:pPr>
            <a:r>
              <a:rPr lang="en-US" b="1" dirty="0"/>
              <a:t>     </a:t>
            </a:r>
            <a:endParaRPr lang="en-US" dirty="0"/>
          </a:p>
        </p:txBody>
      </p:sp>
      <p:sp>
        <p:nvSpPr>
          <p:cNvPr id="6" name="TextBox 5"/>
          <p:cNvSpPr txBox="1"/>
          <p:nvPr/>
        </p:nvSpPr>
        <p:spPr>
          <a:xfrm>
            <a:off x="1588169" y="2514599"/>
            <a:ext cx="9276347" cy="369332"/>
          </a:xfrm>
          <a:prstGeom prst="rect">
            <a:avLst/>
          </a:prstGeom>
          <a:noFill/>
        </p:spPr>
        <p:txBody>
          <a:bodyPr wrap="square" rtlCol="0">
            <a:spAutoFit/>
          </a:bodyPr>
          <a:lstStyle/>
          <a:p>
            <a:pPr fontAlgn="base"/>
            <a:r>
              <a:rPr lang="en-IN" dirty="0" smtClean="0"/>
              <a:t>.</a:t>
            </a:r>
          </a:p>
        </p:txBody>
      </p:sp>
      <p:sp>
        <p:nvSpPr>
          <p:cNvPr id="9" name="Rectangle 8"/>
          <p:cNvSpPr/>
          <p:nvPr/>
        </p:nvSpPr>
        <p:spPr>
          <a:xfrm>
            <a:off x="950495" y="2791325"/>
            <a:ext cx="8193505" cy="2862322"/>
          </a:xfrm>
          <a:prstGeom prst="rect">
            <a:avLst/>
          </a:prstGeom>
        </p:spPr>
        <p:txBody>
          <a:bodyPr wrap="square">
            <a:spAutoFit/>
          </a:bodyPr>
          <a:lstStyle/>
          <a:p>
            <a:pPr>
              <a:buClr>
                <a:schemeClr val="accent1"/>
              </a:buClr>
              <a:buFont typeface="Wingdings" pitchFamily="2" charset="2"/>
              <a:buChar char="ü"/>
            </a:pPr>
            <a:r>
              <a:rPr lang="en-IN" dirty="0" smtClean="0"/>
              <a:t>Based on this information, I would state that Manhattan and Queens are the best locations for Italian cuisine in NYC. </a:t>
            </a:r>
          </a:p>
          <a:p>
            <a:pPr>
              <a:buClr>
                <a:schemeClr val="accent1"/>
              </a:buClr>
            </a:pPr>
            <a:endParaRPr lang="en-IN" dirty="0" smtClean="0"/>
          </a:p>
          <a:p>
            <a:pPr>
              <a:buClr>
                <a:schemeClr val="accent1"/>
              </a:buClr>
              <a:buFont typeface="Wingdings" pitchFamily="2" charset="2"/>
              <a:buChar char="ü"/>
            </a:pPr>
            <a:r>
              <a:rPr lang="en-IN" dirty="0" smtClean="0"/>
              <a:t>To have the best shot of success, I would open an Italian restaurants in Queens. Queens has multiple neighbourhoods with average ratings exceeding 8.0 of a scale of 1.0 to 10.0 and has the least number of Italian restaurants making competition easier than in other boroughs.</a:t>
            </a:r>
          </a:p>
          <a:p>
            <a:pPr>
              <a:buClr>
                <a:schemeClr val="accent1"/>
              </a:buClr>
            </a:pPr>
            <a:endParaRPr lang="en-IN" dirty="0" smtClean="0"/>
          </a:p>
          <a:p>
            <a:pPr>
              <a:buClr>
                <a:schemeClr val="accent1"/>
              </a:buClr>
              <a:buFont typeface="Wingdings" pitchFamily="2" charset="2"/>
              <a:buChar char="ü"/>
            </a:pPr>
            <a:r>
              <a:rPr lang="en-IN" dirty="0" smtClean="0"/>
              <a:t> Finally, I would go to Gramercy in Manhattan for the best Italian food based on 1453 likes.</a:t>
            </a:r>
            <a:endParaRPr lang="en-IN" dirty="0"/>
          </a:p>
        </p:txBody>
      </p:sp>
    </p:spTree>
    <p:extLst>
      <p:ext uri="{BB962C8B-B14F-4D97-AF65-F5344CB8AC3E}">
        <p14:creationId xmlns:p14="http://schemas.microsoft.com/office/powerpoint/2010/main" xmlns="" val="28362003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pPr algn="ctr"/>
            <a:r>
              <a:rPr lang="en-US" b="1" dirty="0" smtClean="0"/>
              <a:t>Conclusion</a:t>
            </a:r>
            <a:endParaRPr lang="en-IN" b="1" dirty="0"/>
          </a:p>
        </p:txBody>
      </p:sp>
      <p:sp>
        <p:nvSpPr>
          <p:cNvPr id="8" name="Content Placeholder 7"/>
          <p:cNvSpPr>
            <a:spLocks noGrp="1"/>
          </p:cNvSpPr>
          <p:nvPr>
            <p:ph idx="1"/>
          </p:nvPr>
        </p:nvSpPr>
        <p:spPr/>
        <p:txBody>
          <a:bodyPr/>
          <a:lstStyle/>
          <a:p>
            <a:r>
              <a:rPr lang="en-IN" dirty="0" smtClean="0"/>
              <a:t>As a final note, all of the above analysis is depended on the adequacy and accuracy of Four Square data. A more comprehensive analysis and future work would need to incorporate data from other external databases.</a:t>
            </a:r>
            <a:endParaRPr lang="en-IN" dirty="0"/>
          </a:p>
        </p:txBody>
      </p:sp>
    </p:spTree>
    <p:extLst>
      <p:ext uri="{BB962C8B-B14F-4D97-AF65-F5344CB8AC3E}">
        <p14:creationId xmlns:p14="http://schemas.microsoft.com/office/powerpoint/2010/main" xmlns="" val="28362003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473643A-8783-4D68-82A9-EC5815ED966F}"/>
              </a:ext>
            </a:extLst>
          </p:cNvPr>
          <p:cNvSpPr>
            <a:spLocks noGrp="1"/>
          </p:cNvSpPr>
          <p:nvPr>
            <p:ph type="title"/>
          </p:nvPr>
        </p:nvSpPr>
        <p:spPr>
          <a:xfrm>
            <a:off x="1154954" y="973668"/>
            <a:ext cx="8761413" cy="706964"/>
          </a:xfrm>
        </p:spPr>
        <p:txBody>
          <a:bodyPr/>
          <a:lstStyle/>
          <a:p>
            <a:pPr algn="ctr"/>
            <a:r>
              <a:rPr lang="en-US" b="1" dirty="0" smtClean="0"/>
              <a:t>INTRODUCTION</a:t>
            </a:r>
            <a:r>
              <a:rPr lang="en-US" dirty="0"/>
              <a:t/>
            </a:r>
            <a:br>
              <a:rPr lang="en-US" dirty="0"/>
            </a:br>
            <a:endParaRPr lang="en-US" dirty="0"/>
          </a:p>
        </p:txBody>
      </p:sp>
      <p:sp>
        <p:nvSpPr>
          <p:cNvPr id="3" name="Content Placeholder 2">
            <a:extLst>
              <a:ext uri="{FF2B5EF4-FFF2-40B4-BE49-F238E27FC236}">
                <a16:creationId xmlns:a16="http://schemas.microsoft.com/office/drawing/2014/main" xmlns="" id="{B51DEBC8-7CBE-4B73-8D3D-7B220D723E57}"/>
              </a:ext>
            </a:extLst>
          </p:cNvPr>
          <p:cNvSpPr>
            <a:spLocks noGrp="1"/>
          </p:cNvSpPr>
          <p:nvPr>
            <p:ph idx="1"/>
          </p:nvPr>
        </p:nvSpPr>
        <p:spPr/>
        <p:txBody>
          <a:bodyPr>
            <a:normAutofit/>
          </a:bodyPr>
          <a:lstStyle/>
          <a:p>
            <a:r>
              <a:rPr lang="en-IN" dirty="0" smtClean="0"/>
              <a:t>New York is a major metropolitan area with more than 8.4 million (Quick Facts, 2018) people living within city limits. Most of the Italian immigration into the United States occurred during the late 19th and early 20th century with over two million immigrants between 1900 and 1910. </a:t>
            </a:r>
          </a:p>
          <a:p>
            <a:r>
              <a:rPr lang="en-IN" dirty="0" smtClean="0"/>
              <a:t>Italian families first settled in Little Italy’s neighbourhood around Mulberry Street as has continued to thrive ever since. With almost 700,000 Manhattan inhabitants reporting Italian ancestry, the need to find and enjoy Italian cuisine is on the rise. </a:t>
            </a:r>
          </a:p>
          <a:p>
            <a:r>
              <a:rPr lang="en-IN" dirty="0" smtClean="0"/>
              <a:t>This Project explores which neighbourhoods and boroughs of New York City have the most as well as the best Italian restaurants.</a:t>
            </a:r>
            <a:endParaRPr lang="en-US" dirty="0"/>
          </a:p>
        </p:txBody>
      </p:sp>
    </p:spTree>
    <p:extLst>
      <p:ext uri="{BB962C8B-B14F-4D97-AF65-F5344CB8AC3E}">
        <p14:creationId xmlns:p14="http://schemas.microsoft.com/office/powerpoint/2010/main" xmlns="" val="14395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2447BE6-300E-4CE8-94C8-02208EDE097B}"/>
              </a:ext>
            </a:extLst>
          </p:cNvPr>
          <p:cNvSpPr>
            <a:spLocks noGrp="1"/>
          </p:cNvSpPr>
          <p:nvPr>
            <p:ph type="title"/>
          </p:nvPr>
        </p:nvSpPr>
        <p:spPr>
          <a:xfrm>
            <a:off x="1207363" y="973668"/>
            <a:ext cx="8709004" cy="706964"/>
          </a:xfrm>
        </p:spPr>
        <p:txBody>
          <a:bodyPr/>
          <a:lstStyle/>
          <a:p>
            <a:pPr algn="ctr"/>
            <a:r>
              <a:rPr lang="en-US" b="1" dirty="0" smtClean="0"/>
              <a:t>Data Collection</a:t>
            </a:r>
            <a:endParaRPr lang="en-US" b="1" dirty="0"/>
          </a:p>
        </p:txBody>
      </p:sp>
      <p:sp>
        <p:nvSpPr>
          <p:cNvPr id="3" name="Content Placeholder 2">
            <a:extLst>
              <a:ext uri="{FF2B5EF4-FFF2-40B4-BE49-F238E27FC236}">
                <a16:creationId xmlns:a16="http://schemas.microsoft.com/office/drawing/2014/main" xmlns="" id="{ABDD3507-05DE-4EBA-A631-66241665A50F}"/>
              </a:ext>
            </a:extLst>
          </p:cNvPr>
          <p:cNvSpPr>
            <a:spLocks noGrp="1"/>
          </p:cNvSpPr>
          <p:nvPr>
            <p:ph idx="1"/>
          </p:nvPr>
        </p:nvSpPr>
        <p:spPr/>
        <p:txBody>
          <a:bodyPr/>
          <a:lstStyle/>
          <a:p>
            <a:pPr fontAlgn="base"/>
            <a:r>
              <a:rPr lang="en-US" dirty="0">
                <a:latin typeface="Arial Black" panose="020B0A04020102020204" pitchFamily="34" charset="0"/>
              </a:rPr>
              <a:t> </a:t>
            </a:r>
            <a:r>
              <a:rPr lang="en-IN" dirty="0" smtClean="0"/>
              <a:t>New York City data containing the neighbourhoods and boroughs, latitudes, and longitudes will be obtained from the data source: </a:t>
            </a:r>
            <a:r>
              <a:rPr lang="en-IN" u="sng" dirty="0" smtClean="0">
                <a:solidFill>
                  <a:schemeClr val="accent1"/>
                </a:solidFill>
              </a:rPr>
              <a:t>https://cocl.us/new_york_dataset</a:t>
            </a:r>
          </a:p>
          <a:p>
            <a:pPr fontAlgn="base"/>
            <a:r>
              <a:rPr lang="en-IN" dirty="0" smtClean="0"/>
              <a:t>New York City data containing </a:t>
            </a:r>
            <a:r>
              <a:rPr lang="en-IN" dirty="0" err="1" smtClean="0"/>
              <a:t>neighborhood</a:t>
            </a:r>
            <a:r>
              <a:rPr lang="en-IN" dirty="0" smtClean="0"/>
              <a:t> boundaries will be obtained from the data source: </a:t>
            </a:r>
            <a:r>
              <a:rPr lang="en-IN" u="sng" dirty="0" smtClean="0">
                <a:solidFill>
                  <a:schemeClr val="accent1"/>
                </a:solidFill>
              </a:rPr>
              <a:t>https://data.cityofnewyork.us/City-Government/Borough-Boundaries/tqmj-j8zm</a:t>
            </a:r>
          </a:p>
          <a:p>
            <a:pPr fontAlgn="base"/>
            <a:r>
              <a:rPr lang="en-IN" dirty="0" smtClean="0"/>
              <a:t>All data related to locations and quality of Italian restaurants will be obtained via the Foursquare API utilized via the Request library in Python.</a:t>
            </a:r>
          </a:p>
          <a:p>
            <a:pPr marL="0" indent="0">
              <a:buNone/>
            </a:pPr>
            <a:endParaRPr lang="en-US" dirty="0">
              <a:latin typeface="Arial Black" panose="020B0A04020102020204" pitchFamily="34" charset="0"/>
            </a:endParaRPr>
          </a:p>
        </p:txBody>
      </p:sp>
    </p:spTree>
    <p:extLst>
      <p:ext uri="{BB962C8B-B14F-4D97-AF65-F5344CB8AC3E}">
        <p14:creationId xmlns:p14="http://schemas.microsoft.com/office/powerpoint/2010/main" xmlns="" val="4222641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54954" y="2567405"/>
            <a:ext cx="8825659" cy="3416300"/>
          </a:xfrm>
        </p:spPr>
        <p:txBody>
          <a:bodyPr/>
          <a:lstStyle/>
          <a:p>
            <a:pPr fontAlgn="base"/>
            <a:r>
              <a:rPr lang="en-IN" dirty="0" smtClean="0"/>
              <a:t> Foursquare be used to locate all venues and then filtered by Italian restaurants. Ratings, tips, and likes by users will be counted and added to the data frame.</a:t>
            </a:r>
          </a:p>
          <a:p>
            <a:pPr fontAlgn="base"/>
            <a:r>
              <a:rPr lang="en-IN" dirty="0" smtClean="0"/>
              <a:t> Data will be sorted based on rankings</a:t>
            </a:r>
          </a:p>
          <a:p>
            <a:pPr fontAlgn="base"/>
            <a:r>
              <a:rPr lang="en-IN" dirty="0" smtClean="0"/>
              <a:t>Finally, the data be will be visually assessed using graphing from various Python libraries.</a:t>
            </a:r>
          </a:p>
          <a:p>
            <a:endParaRPr lang="en-IN" dirty="0"/>
          </a:p>
        </p:txBody>
      </p:sp>
      <p:sp>
        <p:nvSpPr>
          <p:cNvPr id="4" name="TextBox 3"/>
          <p:cNvSpPr txBox="1"/>
          <p:nvPr/>
        </p:nvSpPr>
        <p:spPr>
          <a:xfrm>
            <a:off x="2129589" y="1263315"/>
            <a:ext cx="5366084" cy="646331"/>
          </a:xfrm>
          <a:prstGeom prst="rect">
            <a:avLst/>
          </a:prstGeom>
          <a:noFill/>
        </p:spPr>
        <p:txBody>
          <a:bodyPr wrap="square" rtlCol="0">
            <a:spAutoFit/>
          </a:bodyPr>
          <a:lstStyle/>
          <a:p>
            <a:pPr algn="ctr"/>
            <a:r>
              <a:rPr lang="en-US" sz="3600" b="1" dirty="0" smtClean="0">
                <a:solidFill>
                  <a:schemeClr val="bg1"/>
                </a:solidFill>
              </a:rPr>
              <a:t>Methodology</a:t>
            </a:r>
            <a:endParaRPr lang="en-IN" sz="3600" b="1" dirty="0">
              <a:solidFill>
                <a:schemeClr val="bg1"/>
              </a:solidFill>
            </a:endParaRPr>
          </a:p>
        </p:txBody>
      </p:sp>
    </p:spTree>
    <p:extLst>
      <p:ext uri="{BB962C8B-B14F-4D97-AF65-F5344CB8AC3E}">
        <p14:creationId xmlns:p14="http://schemas.microsoft.com/office/powerpoint/2010/main" xmlns="" val="36533971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fontAlgn="base"/>
            <a:r>
              <a:rPr lang="en-US" dirty="0" smtClean="0"/>
              <a:t>This Project Solved the below three problem Statements</a:t>
            </a:r>
            <a:endParaRPr lang="en-IN" dirty="0" smtClean="0"/>
          </a:p>
          <a:p>
            <a:pPr fontAlgn="base">
              <a:buNone/>
            </a:pPr>
            <a:r>
              <a:rPr lang="en-IN" dirty="0" smtClean="0"/>
              <a:t>      1.What is / are the best location(s) for Italian cuisine in New York City?</a:t>
            </a:r>
          </a:p>
          <a:p>
            <a:pPr fontAlgn="base">
              <a:buNone/>
            </a:pPr>
            <a:r>
              <a:rPr lang="en-IN" dirty="0" smtClean="0"/>
              <a:t>      2.In what Neighbourhood and/or Borough should I open an Italian      restaurant to have the best chance of being successful?</a:t>
            </a:r>
          </a:p>
          <a:p>
            <a:pPr fontAlgn="base">
              <a:buNone/>
            </a:pPr>
            <a:r>
              <a:rPr lang="en-IN" dirty="0" smtClean="0"/>
              <a:t>      3.Where would I go in New York City to have the best Italian food?</a:t>
            </a:r>
          </a:p>
          <a:p>
            <a:endParaRPr lang="en-IN" dirty="0"/>
          </a:p>
        </p:txBody>
      </p:sp>
      <p:sp>
        <p:nvSpPr>
          <p:cNvPr id="4" name="TextBox 3"/>
          <p:cNvSpPr txBox="1"/>
          <p:nvPr/>
        </p:nvSpPr>
        <p:spPr>
          <a:xfrm>
            <a:off x="2634916" y="1118937"/>
            <a:ext cx="5077326" cy="646331"/>
          </a:xfrm>
          <a:prstGeom prst="rect">
            <a:avLst/>
          </a:prstGeom>
          <a:noFill/>
        </p:spPr>
        <p:txBody>
          <a:bodyPr wrap="square" rtlCol="0">
            <a:spAutoFit/>
          </a:bodyPr>
          <a:lstStyle/>
          <a:p>
            <a:r>
              <a:rPr lang="en-US" sz="3600" b="1" dirty="0" smtClean="0">
                <a:solidFill>
                  <a:schemeClr val="bg1"/>
                </a:solidFill>
              </a:rPr>
              <a:t>Problem Statement</a:t>
            </a:r>
            <a:endParaRPr lang="en-IN" sz="3600" b="1" dirty="0">
              <a:solidFill>
                <a:schemeClr val="bg1"/>
              </a:solidFill>
            </a:endParaRPr>
          </a:p>
        </p:txBody>
      </p:sp>
    </p:spTree>
    <p:extLst>
      <p:ext uri="{BB962C8B-B14F-4D97-AF65-F5344CB8AC3E}">
        <p14:creationId xmlns:p14="http://schemas.microsoft.com/office/powerpoint/2010/main" xmlns="" val="1765135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658979" y="926432"/>
            <a:ext cx="4186989" cy="646331"/>
          </a:xfrm>
          <a:prstGeom prst="rect">
            <a:avLst/>
          </a:prstGeom>
          <a:noFill/>
        </p:spPr>
        <p:txBody>
          <a:bodyPr wrap="square" rtlCol="0">
            <a:spAutoFit/>
          </a:bodyPr>
          <a:lstStyle/>
          <a:p>
            <a:pPr algn="ctr"/>
            <a:r>
              <a:rPr lang="en-US" sz="3600" b="1" dirty="0" smtClean="0">
                <a:solidFill>
                  <a:schemeClr val="bg1"/>
                </a:solidFill>
              </a:rPr>
              <a:t>Result</a:t>
            </a:r>
            <a:endParaRPr lang="en-IN" sz="3600" b="1" dirty="0">
              <a:solidFill>
                <a:schemeClr val="bg1"/>
              </a:solidFill>
            </a:endParaRPr>
          </a:p>
        </p:txBody>
      </p:sp>
      <p:pic>
        <p:nvPicPr>
          <p:cNvPr id="1026" name="Picture 2" descr="C:\Users\Omkar\Desktop\c1.JPG"/>
          <p:cNvPicPr>
            <a:picLocks noGrp="1" noChangeAspect="1" noChangeArrowheads="1"/>
          </p:cNvPicPr>
          <p:nvPr>
            <p:ph idx="1"/>
          </p:nvPr>
        </p:nvPicPr>
        <p:blipFill>
          <a:blip r:embed="rId2"/>
          <a:srcRect/>
          <a:stretch>
            <a:fillRect/>
          </a:stretch>
        </p:blipFill>
        <p:spPr bwMode="auto">
          <a:xfrm>
            <a:off x="2101809" y="2763252"/>
            <a:ext cx="6162675" cy="3276600"/>
          </a:xfrm>
          <a:prstGeom prst="rect">
            <a:avLst/>
          </a:prstGeom>
          <a:noFill/>
        </p:spPr>
      </p:pic>
    </p:spTree>
    <p:extLst>
      <p:ext uri="{BB962C8B-B14F-4D97-AF65-F5344CB8AC3E}">
        <p14:creationId xmlns:p14="http://schemas.microsoft.com/office/powerpoint/2010/main" xmlns="" val="3920277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Omkar\Desktop\c2.JPG"/>
          <p:cNvPicPr>
            <a:picLocks noGrp="1" noChangeAspect="1" noChangeArrowheads="1"/>
          </p:cNvPicPr>
          <p:nvPr>
            <p:ph idx="1"/>
          </p:nvPr>
        </p:nvPicPr>
        <p:blipFill>
          <a:blip r:embed="rId2"/>
          <a:srcRect/>
          <a:stretch>
            <a:fillRect/>
          </a:stretch>
        </p:blipFill>
        <p:spPr bwMode="auto">
          <a:xfrm>
            <a:off x="2329656" y="2730500"/>
            <a:ext cx="6477000" cy="3162300"/>
          </a:xfrm>
          <a:prstGeom prst="rect">
            <a:avLst/>
          </a:prstGeom>
          <a:noFill/>
        </p:spPr>
      </p:pic>
    </p:spTree>
    <p:extLst>
      <p:ext uri="{BB962C8B-B14F-4D97-AF65-F5344CB8AC3E}">
        <p14:creationId xmlns:p14="http://schemas.microsoft.com/office/powerpoint/2010/main" xmlns="" val="27416254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C0F0AB6-B058-4423-8BAD-366D4BEDD10F}"/>
              </a:ext>
            </a:extLst>
          </p:cNvPr>
          <p:cNvSpPr>
            <a:spLocks noGrp="1"/>
          </p:cNvSpPr>
          <p:nvPr>
            <p:ph type="title"/>
          </p:nvPr>
        </p:nvSpPr>
        <p:spPr/>
        <p:txBody>
          <a:bodyPr/>
          <a:lstStyle/>
          <a:p>
            <a:pPr algn="ctr"/>
            <a:r>
              <a:rPr lang="en-US" dirty="0"/>
              <a:t/>
            </a:r>
            <a:br>
              <a:rPr lang="en-US" dirty="0"/>
            </a:br>
            <a:endParaRPr lang="en-US" dirty="0"/>
          </a:p>
        </p:txBody>
      </p:sp>
      <p:pic>
        <p:nvPicPr>
          <p:cNvPr id="3074" name="Picture 2" descr="C:\Users\Omkar\Desktop\c3.JPG"/>
          <p:cNvPicPr>
            <a:picLocks noGrp="1" noChangeAspect="1" noChangeArrowheads="1"/>
          </p:cNvPicPr>
          <p:nvPr>
            <p:ph idx="1"/>
          </p:nvPr>
        </p:nvPicPr>
        <p:blipFill>
          <a:blip r:embed="rId2"/>
          <a:srcRect/>
          <a:stretch>
            <a:fillRect/>
          </a:stretch>
        </p:blipFill>
        <p:spPr bwMode="auto">
          <a:xfrm>
            <a:off x="1798762" y="2622466"/>
            <a:ext cx="6648450" cy="3209925"/>
          </a:xfrm>
          <a:prstGeom prst="rect">
            <a:avLst/>
          </a:prstGeom>
          <a:noFill/>
        </p:spPr>
      </p:pic>
    </p:spTree>
    <p:extLst>
      <p:ext uri="{BB962C8B-B14F-4D97-AF65-F5344CB8AC3E}">
        <p14:creationId xmlns:p14="http://schemas.microsoft.com/office/powerpoint/2010/main" xmlns="" val="23469432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7700180-2046-4EED-B1B7-B37E4C21FEC0}"/>
              </a:ext>
            </a:extLst>
          </p:cNvPr>
          <p:cNvSpPr>
            <a:spLocks noGrp="1"/>
          </p:cNvSpPr>
          <p:nvPr>
            <p:ph type="title"/>
          </p:nvPr>
        </p:nvSpPr>
        <p:spPr/>
        <p:txBody>
          <a:bodyPr/>
          <a:lstStyle/>
          <a:p>
            <a:r>
              <a:rPr lang="en-US" dirty="0"/>
              <a:t>                </a:t>
            </a:r>
          </a:p>
        </p:txBody>
      </p:sp>
      <p:sp>
        <p:nvSpPr>
          <p:cNvPr id="3" name="Content Placeholder 2">
            <a:extLst>
              <a:ext uri="{FF2B5EF4-FFF2-40B4-BE49-F238E27FC236}">
                <a16:creationId xmlns:a16="http://schemas.microsoft.com/office/drawing/2014/main" xmlns="" id="{5D173151-FD73-4140-A68A-E0F9354D0ED4}"/>
              </a:ext>
            </a:extLst>
          </p:cNvPr>
          <p:cNvSpPr>
            <a:spLocks noGrp="1"/>
          </p:cNvSpPr>
          <p:nvPr>
            <p:ph idx="1"/>
          </p:nvPr>
        </p:nvSpPr>
        <p:spPr/>
        <p:txBody>
          <a:bodyPr/>
          <a:lstStyle/>
          <a:p>
            <a:pPr marL="0" indent="0">
              <a:buNone/>
            </a:pPr>
            <a:r>
              <a:rPr lang="en-US" b="1" dirty="0"/>
              <a:t>     </a:t>
            </a:r>
            <a:endParaRPr lang="en-US" dirty="0"/>
          </a:p>
        </p:txBody>
      </p:sp>
      <p:pic>
        <p:nvPicPr>
          <p:cNvPr id="4098" name="Picture 2" descr="C:\Users\Omkar\Desktop\c4.JPG"/>
          <p:cNvPicPr>
            <a:picLocks noChangeAspect="1" noChangeArrowheads="1"/>
          </p:cNvPicPr>
          <p:nvPr/>
        </p:nvPicPr>
        <p:blipFill>
          <a:blip r:embed="rId2"/>
          <a:srcRect/>
          <a:stretch>
            <a:fillRect/>
          </a:stretch>
        </p:blipFill>
        <p:spPr bwMode="auto">
          <a:xfrm>
            <a:off x="2123574" y="2728914"/>
            <a:ext cx="6477000" cy="3228975"/>
          </a:xfrm>
          <a:prstGeom prst="rect">
            <a:avLst/>
          </a:prstGeom>
          <a:noFill/>
        </p:spPr>
      </p:pic>
    </p:spTree>
    <p:extLst>
      <p:ext uri="{BB962C8B-B14F-4D97-AF65-F5344CB8AC3E}">
        <p14:creationId xmlns:p14="http://schemas.microsoft.com/office/powerpoint/2010/main" xmlns="" val="283620034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xmlns=""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794</TotalTime>
  <Words>383</Words>
  <Application>Microsoft Office PowerPoint</Application>
  <PresentationFormat>Custom</PresentationFormat>
  <Paragraphs>40</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Ion Boardroom</vt:lpstr>
      <vt:lpstr>   </vt:lpstr>
      <vt:lpstr>INTRODUCTION </vt:lpstr>
      <vt:lpstr>Data Collection</vt:lpstr>
      <vt:lpstr>Slide 4</vt:lpstr>
      <vt:lpstr>Slide 5</vt:lpstr>
      <vt:lpstr>Slide 6</vt:lpstr>
      <vt:lpstr>Slide 7</vt:lpstr>
      <vt:lpstr> </vt:lpstr>
      <vt:lpstr>                </vt:lpstr>
      <vt:lpstr>                </vt:lpstr>
      <vt:lpstr>                </vt:lpstr>
      <vt:lpstr>                </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 BUILD FORECAST MODEL FOR PREDICTING THE TOP GLOBAL ECONOMICS BY 2030</dc:title>
  <dc:creator>basani venkatesh</dc:creator>
  <cp:lastModifiedBy>Omkar</cp:lastModifiedBy>
  <cp:revision>91</cp:revision>
  <dcterms:created xsi:type="dcterms:W3CDTF">2019-12-18T13:59:12Z</dcterms:created>
  <dcterms:modified xsi:type="dcterms:W3CDTF">2020-07-11T11:45:35Z</dcterms:modified>
</cp:coreProperties>
</file>