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4630400" cy="8229600"/>
  <p:notesSz cx="14630400" cy="82296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280" y="2551176"/>
            <a:ext cx="12435840" cy="17282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50" b="0" i="0">
                <a:solidFill>
                  <a:srgbClr val="161613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4608576"/>
            <a:ext cx="10241280" cy="205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161613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50" b="0" i="0">
                <a:solidFill>
                  <a:srgbClr val="161613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161613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630399" cy="283523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50" b="0" i="0">
                <a:solidFill>
                  <a:srgbClr val="161613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731520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7534656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50" b="0" i="0">
                <a:solidFill>
                  <a:srgbClr val="161613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630399" cy="283523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67489" y="1249735"/>
            <a:ext cx="5391784" cy="1717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50" b="0" i="0">
                <a:solidFill>
                  <a:srgbClr val="161613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004606" y="2504773"/>
            <a:ext cx="6578600" cy="4939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161613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974336" y="7653528"/>
            <a:ext cx="4681728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731520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533888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oogle.com/url?q=https%3A//gamma.app/%3Futm_source%3Dmade-with-gamma&amp;sa=D&amp;source=editors&amp;ust=1746017892701482&amp;usg=AOvVaw0xzOhtSBCr5XvFltDewL90" TargetMode="External"/><Relationship Id="rId3" Type="http://schemas.openxmlformats.org/officeDocument/2006/relationships/image" Target="../media/image3.png"/><Relationship Id="rId4" Type="http://schemas.openxmlformats.org/officeDocument/2006/relationships/image" Target="../media/image4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6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Relationship Id="rId3" Type="http://schemas.openxmlformats.org/officeDocument/2006/relationships/image" Target="../media/image8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0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Relationship Id="rId3" Type="http://schemas.openxmlformats.org/officeDocument/2006/relationships/image" Target="../media/image16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399" y="8229599"/>
                </a:moveTo>
                <a:lnTo>
                  <a:pt x="0" y="8229599"/>
                </a:lnTo>
                <a:lnTo>
                  <a:pt x="0" y="0"/>
                </a:lnTo>
                <a:lnTo>
                  <a:pt x="14630399" y="0"/>
                </a:lnTo>
                <a:lnTo>
                  <a:pt x="14630399" y="8229599"/>
                </a:lnTo>
                <a:close/>
              </a:path>
            </a:pathLst>
          </a:custGeom>
          <a:solidFill>
            <a:srgbClr val="F9F7F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9144000" y="0"/>
            <a:ext cx="5486400" cy="8229600"/>
            <a:chOff x="9144000" y="0"/>
            <a:chExt cx="5486400" cy="8229600"/>
          </a:xfrm>
        </p:grpSpPr>
        <p:pic>
          <p:nvPicPr>
            <p:cNvPr id="4" name="object 4" descr="">
              <a:hlinkClick r:id="rId2"/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839215" y="7749540"/>
              <a:ext cx="1722603" cy="41147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4000" y="0"/>
              <a:ext cx="5486399" cy="822959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1090" y="1816710"/>
            <a:ext cx="7554595" cy="171703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4700"/>
              </a:lnSpc>
              <a:spcBef>
                <a:spcPts val="100"/>
              </a:spcBef>
            </a:pPr>
            <a:r>
              <a:rPr dirty="0" spc="340"/>
              <a:t>An</a:t>
            </a:r>
            <a:r>
              <a:rPr dirty="0" spc="160"/>
              <a:t> </a:t>
            </a:r>
            <a:r>
              <a:rPr dirty="0" spc="335"/>
              <a:t>Automated</a:t>
            </a:r>
            <a:r>
              <a:rPr dirty="0" spc="165"/>
              <a:t> </a:t>
            </a:r>
            <a:r>
              <a:rPr dirty="0" spc="300"/>
              <a:t>Social-</a:t>
            </a:r>
            <a:r>
              <a:rPr dirty="0" spc="400"/>
              <a:t>Media </a:t>
            </a:r>
            <a:r>
              <a:rPr dirty="0" spc="254"/>
              <a:t>Bot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781090" y="3755787"/>
            <a:ext cx="6926580" cy="26479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-75">
                <a:solidFill>
                  <a:srgbClr val="161613"/>
                </a:solidFill>
                <a:latin typeface="Verdana"/>
                <a:cs typeface="Verdana"/>
              </a:rPr>
              <a:t>Empowering</a:t>
            </a:r>
            <a:r>
              <a:rPr dirty="0" sz="1750" spc="-9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70">
                <a:solidFill>
                  <a:srgbClr val="161613"/>
                </a:solidFill>
                <a:latin typeface="Verdana"/>
                <a:cs typeface="Verdana"/>
              </a:rPr>
              <a:t>Your</a:t>
            </a:r>
            <a:r>
              <a:rPr dirty="0" sz="1750" spc="-90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110">
                <a:solidFill>
                  <a:srgbClr val="161613"/>
                </a:solidFill>
                <a:latin typeface="Verdana"/>
                <a:cs typeface="Verdana"/>
              </a:rPr>
              <a:t>Instagram</a:t>
            </a:r>
            <a:r>
              <a:rPr dirty="0" sz="1750" spc="-9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20">
                <a:solidFill>
                  <a:srgbClr val="161613"/>
                </a:solidFill>
                <a:latin typeface="Verdana"/>
                <a:cs typeface="Verdana"/>
              </a:rPr>
              <a:t>Presence</a:t>
            </a:r>
            <a:r>
              <a:rPr dirty="0" sz="1750" spc="-90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60">
                <a:solidFill>
                  <a:srgbClr val="161613"/>
                </a:solidFill>
                <a:latin typeface="Verdana"/>
                <a:cs typeface="Verdana"/>
              </a:rPr>
              <a:t>Through</a:t>
            </a:r>
            <a:r>
              <a:rPr dirty="0" sz="1750" spc="-9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110">
                <a:solidFill>
                  <a:srgbClr val="161613"/>
                </a:solidFill>
                <a:latin typeface="Verdana"/>
                <a:cs typeface="Verdana"/>
              </a:rPr>
              <a:t>Smart</a:t>
            </a:r>
            <a:r>
              <a:rPr dirty="0" sz="1750" spc="-90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30">
                <a:solidFill>
                  <a:srgbClr val="161613"/>
                </a:solidFill>
                <a:latin typeface="Verdana"/>
                <a:cs typeface="Verdana"/>
              </a:rPr>
              <a:t>Automation</a:t>
            </a:r>
            <a:endParaRPr sz="1750">
              <a:latin typeface="Verdana"/>
              <a:cs typeface="Verdana"/>
            </a:endParaRPr>
          </a:p>
          <a:p>
            <a:pPr marL="12700" marR="3556000" indent="62230">
              <a:lnSpc>
                <a:spcPct val="162900"/>
              </a:lnSpc>
              <a:spcBef>
                <a:spcPts val="1445"/>
              </a:spcBef>
            </a:pPr>
            <a:r>
              <a:rPr dirty="0" sz="1750" spc="-90">
                <a:solidFill>
                  <a:srgbClr val="161613"/>
                </a:solidFill>
                <a:latin typeface="Verdana"/>
                <a:cs typeface="Verdana"/>
              </a:rPr>
              <a:t>Team</a:t>
            </a:r>
            <a:r>
              <a:rPr dirty="0" sz="1750" spc="-10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30">
                <a:solidFill>
                  <a:srgbClr val="161613"/>
                </a:solidFill>
                <a:latin typeface="Verdana"/>
                <a:cs typeface="Verdana"/>
              </a:rPr>
              <a:t>Members'</a:t>
            </a:r>
            <a:r>
              <a:rPr dirty="0" sz="1750" spc="-100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10">
                <a:solidFill>
                  <a:srgbClr val="161613"/>
                </a:solidFill>
                <a:latin typeface="Verdana"/>
                <a:cs typeface="Verdana"/>
              </a:rPr>
              <a:t>Names</a:t>
            </a:r>
            <a:r>
              <a:rPr dirty="0" sz="1750" spc="500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65">
                <a:solidFill>
                  <a:srgbClr val="161613"/>
                </a:solidFill>
                <a:latin typeface="Verdana"/>
                <a:cs typeface="Verdana"/>
              </a:rPr>
              <a:t>Dinesh</a:t>
            </a:r>
            <a:r>
              <a:rPr dirty="0" sz="1750" spc="-120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80">
                <a:solidFill>
                  <a:srgbClr val="161613"/>
                </a:solidFill>
                <a:latin typeface="Verdana"/>
                <a:cs typeface="Verdana"/>
              </a:rPr>
              <a:t>Karthik</a:t>
            </a:r>
            <a:r>
              <a:rPr dirty="0" sz="1750" spc="-114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>
                <a:solidFill>
                  <a:srgbClr val="161613"/>
                </a:solidFill>
                <a:latin typeface="Verdana"/>
                <a:cs typeface="Verdana"/>
              </a:rPr>
              <a:t>-</a:t>
            </a:r>
            <a:r>
              <a:rPr dirty="0" sz="1750" spc="-12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145">
                <a:solidFill>
                  <a:srgbClr val="161613"/>
                </a:solidFill>
                <a:latin typeface="Verdana"/>
                <a:cs typeface="Verdana"/>
              </a:rPr>
              <a:t>AP23110011557 </a:t>
            </a:r>
            <a:r>
              <a:rPr dirty="0" sz="1750" spc="-45">
                <a:solidFill>
                  <a:srgbClr val="161613"/>
                </a:solidFill>
                <a:latin typeface="Verdana"/>
                <a:cs typeface="Verdana"/>
              </a:rPr>
              <a:t>Leela</a:t>
            </a:r>
            <a:r>
              <a:rPr dirty="0" sz="1750" spc="-110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90">
                <a:solidFill>
                  <a:srgbClr val="161613"/>
                </a:solidFill>
                <a:latin typeface="Verdana"/>
                <a:cs typeface="Verdana"/>
              </a:rPr>
              <a:t>Srikanth</a:t>
            </a:r>
            <a:r>
              <a:rPr dirty="0" sz="1750" spc="-10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>
                <a:solidFill>
                  <a:srgbClr val="161613"/>
                </a:solidFill>
                <a:latin typeface="Verdana"/>
                <a:cs typeface="Verdana"/>
              </a:rPr>
              <a:t>-</a:t>
            </a:r>
            <a:r>
              <a:rPr dirty="0" sz="1750" spc="-114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125">
                <a:solidFill>
                  <a:srgbClr val="161613"/>
                </a:solidFill>
                <a:latin typeface="Verdana"/>
                <a:cs typeface="Verdana"/>
              </a:rPr>
              <a:t>AP23110011622 </a:t>
            </a:r>
            <a:r>
              <a:rPr dirty="0" sz="1750" spc="-75">
                <a:solidFill>
                  <a:srgbClr val="161613"/>
                </a:solidFill>
                <a:latin typeface="Verdana"/>
                <a:cs typeface="Verdana"/>
              </a:rPr>
              <a:t>Venkatesh</a:t>
            </a:r>
            <a:r>
              <a:rPr dirty="0" sz="1750" spc="-110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100">
                <a:solidFill>
                  <a:srgbClr val="161613"/>
                </a:solidFill>
                <a:latin typeface="Verdana"/>
                <a:cs typeface="Verdana"/>
              </a:rPr>
              <a:t>M</a:t>
            </a:r>
            <a:r>
              <a:rPr dirty="0" sz="1750" spc="-10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965">
                <a:solidFill>
                  <a:srgbClr val="161613"/>
                </a:solidFill>
                <a:latin typeface="Verdana"/>
                <a:cs typeface="Verdana"/>
              </a:rPr>
              <a:t></a:t>
            </a:r>
            <a:r>
              <a:rPr dirty="0" sz="1750" spc="-114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65">
                <a:solidFill>
                  <a:srgbClr val="161613"/>
                </a:solidFill>
                <a:latin typeface="Verdana"/>
                <a:cs typeface="Verdana"/>
              </a:rPr>
              <a:t>AP23110011626 </a:t>
            </a:r>
            <a:r>
              <a:rPr dirty="0" sz="1750" spc="-80">
                <a:solidFill>
                  <a:srgbClr val="161613"/>
                </a:solidFill>
                <a:latin typeface="Verdana"/>
                <a:cs typeface="Verdana"/>
              </a:rPr>
              <a:t>Karuna</a:t>
            </a:r>
            <a:r>
              <a:rPr dirty="0" sz="1750" spc="-120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70">
                <a:solidFill>
                  <a:srgbClr val="161613"/>
                </a:solidFill>
                <a:latin typeface="Verdana"/>
                <a:cs typeface="Verdana"/>
              </a:rPr>
              <a:t>Kiran</a:t>
            </a:r>
            <a:r>
              <a:rPr dirty="0" sz="1750" spc="-120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>
                <a:solidFill>
                  <a:srgbClr val="161613"/>
                </a:solidFill>
                <a:latin typeface="Verdana"/>
                <a:cs typeface="Verdana"/>
              </a:rPr>
              <a:t>-</a:t>
            </a:r>
            <a:r>
              <a:rPr dirty="0" sz="1750" spc="-12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95">
                <a:solidFill>
                  <a:srgbClr val="161613"/>
                </a:solidFill>
                <a:latin typeface="Verdana"/>
                <a:cs typeface="Verdana"/>
              </a:rPr>
              <a:t>AP23110011631</a:t>
            </a:r>
            <a:endParaRPr sz="1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090" y="3451677"/>
            <a:ext cx="9638665" cy="7035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35"/>
              <a:t>The</a:t>
            </a:r>
            <a:r>
              <a:rPr dirty="0" spc="145"/>
              <a:t> </a:t>
            </a:r>
            <a:r>
              <a:rPr dirty="0" spc="270"/>
              <a:t>Future</a:t>
            </a:r>
            <a:r>
              <a:rPr dirty="0" spc="145"/>
              <a:t> </a:t>
            </a:r>
            <a:r>
              <a:rPr dirty="0" spc="300"/>
              <a:t>is</a:t>
            </a:r>
            <a:r>
              <a:rPr dirty="0" spc="150"/>
              <a:t> </a:t>
            </a:r>
            <a:r>
              <a:rPr dirty="0" spc="335"/>
              <a:t>Automated</a:t>
            </a:r>
            <a:r>
              <a:rPr dirty="0" spc="145"/>
              <a:t> </a:t>
            </a:r>
            <a:r>
              <a:rPr dirty="0" spc="360"/>
              <a:t>and</a:t>
            </a:r>
            <a:r>
              <a:rPr dirty="0" spc="145"/>
              <a:t> </a:t>
            </a:r>
            <a:r>
              <a:rPr dirty="0" spc="165"/>
              <a:t>Bright!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49108" y="3505263"/>
            <a:ext cx="703616" cy="662227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793790" y="4535923"/>
            <a:ext cx="510540" cy="510540"/>
          </a:xfrm>
          <a:custGeom>
            <a:avLst/>
            <a:gdLst/>
            <a:ahLst/>
            <a:cxnLst/>
            <a:rect l="l" t="t" r="r" b="b"/>
            <a:pathLst>
              <a:path w="510540" h="510539">
                <a:moveTo>
                  <a:pt x="476280" y="510302"/>
                </a:moveTo>
                <a:lnTo>
                  <a:pt x="34021" y="510302"/>
                </a:lnTo>
                <a:lnTo>
                  <a:pt x="20778" y="507628"/>
                </a:lnTo>
                <a:lnTo>
                  <a:pt x="9964" y="500337"/>
                </a:lnTo>
                <a:lnTo>
                  <a:pt x="2673" y="489523"/>
                </a:lnTo>
                <a:lnTo>
                  <a:pt x="0" y="476280"/>
                </a:lnTo>
                <a:lnTo>
                  <a:pt x="0" y="34021"/>
                </a:lnTo>
                <a:lnTo>
                  <a:pt x="2628" y="21002"/>
                </a:lnTo>
                <a:lnTo>
                  <a:pt x="2673" y="20779"/>
                </a:lnTo>
                <a:lnTo>
                  <a:pt x="9964" y="9964"/>
                </a:lnTo>
                <a:lnTo>
                  <a:pt x="20903" y="2589"/>
                </a:lnTo>
                <a:lnTo>
                  <a:pt x="21193" y="2589"/>
                </a:lnTo>
                <a:lnTo>
                  <a:pt x="34021" y="0"/>
                </a:lnTo>
                <a:lnTo>
                  <a:pt x="476280" y="0"/>
                </a:lnTo>
                <a:lnTo>
                  <a:pt x="482948" y="659"/>
                </a:lnTo>
                <a:lnTo>
                  <a:pt x="510301" y="34021"/>
                </a:lnTo>
                <a:lnTo>
                  <a:pt x="510301" y="476280"/>
                </a:lnTo>
                <a:lnTo>
                  <a:pt x="507628" y="489523"/>
                </a:lnTo>
                <a:lnTo>
                  <a:pt x="500337" y="500337"/>
                </a:lnTo>
                <a:lnTo>
                  <a:pt x="489522" y="507628"/>
                </a:lnTo>
                <a:lnTo>
                  <a:pt x="476280" y="510302"/>
                </a:lnTo>
                <a:close/>
              </a:path>
            </a:pathLst>
          </a:custGeom>
          <a:solidFill>
            <a:srgbClr val="EDEB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1518206" y="4589915"/>
            <a:ext cx="5194300" cy="2967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180">
                <a:solidFill>
                  <a:srgbClr val="161613"/>
                </a:solidFill>
                <a:latin typeface="Calibri"/>
                <a:cs typeface="Calibri"/>
              </a:rPr>
              <a:t>Smart</a:t>
            </a:r>
            <a:r>
              <a:rPr dirty="0" sz="2200" spc="70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2200" spc="65">
                <a:solidFill>
                  <a:srgbClr val="161613"/>
                </a:solidFill>
                <a:latin typeface="Calibri"/>
                <a:cs typeface="Calibri"/>
              </a:rPr>
              <a:t>Talk</a:t>
            </a:r>
            <a:endParaRPr sz="2200">
              <a:latin typeface="Calibri"/>
              <a:cs typeface="Calibri"/>
            </a:endParaRPr>
          </a:p>
          <a:p>
            <a:pPr marL="12700" marR="121285">
              <a:lnSpc>
                <a:spcPts val="3420"/>
              </a:lnSpc>
              <a:spcBef>
                <a:spcPts val="250"/>
              </a:spcBef>
            </a:pPr>
            <a:r>
              <a:rPr dirty="0" sz="1750" spc="-105">
                <a:solidFill>
                  <a:srgbClr val="161613"/>
                </a:solidFill>
                <a:latin typeface="Verdana"/>
                <a:cs typeface="Verdana"/>
              </a:rPr>
              <a:t>Integrate</a:t>
            </a:r>
            <a:r>
              <a:rPr dirty="0" sz="1750" spc="-70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>
                <a:solidFill>
                  <a:srgbClr val="161613"/>
                </a:solidFill>
                <a:latin typeface="Verdana"/>
                <a:cs typeface="Verdana"/>
              </a:rPr>
              <a:t>NLP</a:t>
            </a:r>
            <a:r>
              <a:rPr dirty="0" sz="1750" spc="-6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55">
                <a:solidFill>
                  <a:srgbClr val="161613"/>
                </a:solidFill>
                <a:latin typeface="Verdana"/>
                <a:cs typeface="Verdana"/>
              </a:rPr>
              <a:t>for</a:t>
            </a:r>
            <a:r>
              <a:rPr dirty="0" sz="1750" spc="-6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105">
                <a:solidFill>
                  <a:srgbClr val="161613"/>
                </a:solidFill>
                <a:latin typeface="Verdana"/>
                <a:cs typeface="Verdana"/>
              </a:rPr>
              <a:t>human-</a:t>
            </a:r>
            <a:r>
              <a:rPr dirty="0" sz="1750" spc="-60">
                <a:solidFill>
                  <a:srgbClr val="161613"/>
                </a:solidFill>
                <a:latin typeface="Verdana"/>
                <a:cs typeface="Verdana"/>
              </a:rPr>
              <a:t>like</a:t>
            </a:r>
            <a:r>
              <a:rPr dirty="0" sz="1750" spc="-6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70">
                <a:solidFill>
                  <a:srgbClr val="161613"/>
                </a:solidFill>
                <a:latin typeface="Verdana"/>
                <a:cs typeface="Verdana"/>
              </a:rPr>
              <a:t>understanding </a:t>
            </a:r>
            <a:r>
              <a:rPr dirty="0" sz="1750" spc="-25">
                <a:solidFill>
                  <a:srgbClr val="161613"/>
                </a:solidFill>
                <a:latin typeface="Verdana"/>
                <a:cs typeface="Verdana"/>
              </a:rPr>
              <a:t>and </a:t>
            </a:r>
            <a:r>
              <a:rPr dirty="0" sz="1750" spc="-10">
                <a:solidFill>
                  <a:srgbClr val="161613"/>
                </a:solidFill>
                <a:latin typeface="Verdana"/>
                <a:cs typeface="Verdana"/>
              </a:rPr>
              <a:t>replies.</a:t>
            </a:r>
            <a:endParaRPr sz="17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900"/>
              </a:spcBef>
            </a:pPr>
            <a:endParaRPr sz="1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200" spc="140">
                <a:solidFill>
                  <a:srgbClr val="161613"/>
                </a:solidFill>
                <a:latin typeface="Calibri"/>
                <a:cs typeface="Calibri"/>
              </a:rPr>
              <a:t>Timing</a:t>
            </a:r>
            <a:r>
              <a:rPr dirty="0" sz="2200" spc="70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2200" spc="145">
                <a:solidFill>
                  <a:srgbClr val="161613"/>
                </a:solidFill>
                <a:latin typeface="Calibri"/>
                <a:cs typeface="Calibri"/>
              </a:rPr>
              <a:t>is</a:t>
            </a:r>
            <a:r>
              <a:rPr dirty="0" sz="2200" spc="70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2200" spc="140">
                <a:solidFill>
                  <a:srgbClr val="161613"/>
                </a:solidFill>
                <a:latin typeface="Calibri"/>
                <a:cs typeface="Calibri"/>
              </a:rPr>
              <a:t>Everything</a:t>
            </a:r>
            <a:endParaRPr sz="2200">
              <a:latin typeface="Calibri"/>
              <a:cs typeface="Calibri"/>
            </a:endParaRPr>
          </a:p>
          <a:p>
            <a:pPr marL="12700" marR="5080">
              <a:lnSpc>
                <a:spcPts val="3420"/>
              </a:lnSpc>
              <a:spcBef>
                <a:spcPts val="50"/>
              </a:spcBef>
            </a:pPr>
            <a:r>
              <a:rPr dirty="0" sz="1750" spc="-55">
                <a:solidFill>
                  <a:srgbClr val="161613"/>
                </a:solidFill>
                <a:latin typeface="Verdana"/>
                <a:cs typeface="Verdana"/>
              </a:rPr>
              <a:t>Develop</a:t>
            </a:r>
            <a:r>
              <a:rPr dirty="0" sz="1750" spc="-9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40">
                <a:solidFill>
                  <a:srgbClr val="161613"/>
                </a:solidFill>
                <a:latin typeface="Verdana"/>
                <a:cs typeface="Verdana"/>
              </a:rPr>
              <a:t>advanced</a:t>
            </a:r>
            <a:r>
              <a:rPr dirty="0" sz="1750" spc="-9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45">
                <a:solidFill>
                  <a:srgbClr val="161613"/>
                </a:solidFill>
                <a:latin typeface="Verdana"/>
                <a:cs typeface="Verdana"/>
              </a:rPr>
              <a:t>scheduling</a:t>
            </a:r>
            <a:r>
              <a:rPr dirty="0" sz="1750" spc="-90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55">
                <a:solidFill>
                  <a:srgbClr val="161613"/>
                </a:solidFill>
                <a:latin typeface="Verdana"/>
                <a:cs typeface="Verdana"/>
              </a:rPr>
              <a:t>for</a:t>
            </a:r>
            <a:r>
              <a:rPr dirty="0" sz="1750" spc="-9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45">
                <a:solidFill>
                  <a:srgbClr val="161613"/>
                </a:solidFill>
                <a:latin typeface="Verdana"/>
                <a:cs typeface="Verdana"/>
              </a:rPr>
              <a:t>perfectly</a:t>
            </a:r>
            <a:r>
              <a:rPr dirty="0" sz="1750" spc="-90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20">
                <a:solidFill>
                  <a:srgbClr val="161613"/>
                </a:solidFill>
                <a:latin typeface="Verdana"/>
                <a:cs typeface="Verdana"/>
              </a:rPr>
              <a:t>timed </a:t>
            </a:r>
            <a:r>
              <a:rPr dirty="0" sz="1750" spc="-10">
                <a:solidFill>
                  <a:srgbClr val="161613"/>
                </a:solidFill>
                <a:latin typeface="Verdana"/>
                <a:cs typeface="Verdana"/>
              </a:rPr>
              <a:t>posts.</a:t>
            </a:r>
            <a:endParaRPr sz="1750">
              <a:latin typeface="Verdana"/>
              <a:cs typeface="Verdana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7457002" y="4535923"/>
            <a:ext cx="510540" cy="510540"/>
          </a:xfrm>
          <a:custGeom>
            <a:avLst/>
            <a:gdLst/>
            <a:ahLst/>
            <a:cxnLst/>
            <a:rect l="l" t="t" r="r" b="b"/>
            <a:pathLst>
              <a:path w="510540" h="510539">
                <a:moveTo>
                  <a:pt x="476279" y="510302"/>
                </a:moveTo>
                <a:lnTo>
                  <a:pt x="34021" y="510302"/>
                </a:lnTo>
                <a:lnTo>
                  <a:pt x="20779" y="507628"/>
                </a:lnTo>
                <a:lnTo>
                  <a:pt x="9964" y="500337"/>
                </a:lnTo>
                <a:lnTo>
                  <a:pt x="2673" y="489523"/>
                </a:lnTo>
                <a:lnTo>
                  <a:pt x="0" y="476280"/>
                </a:lnTo>
                <a:lnTo>
                  <a:pt x="0" y="34021"/>
                </a:lnTo>
                <a:lnTo>
                  <a:pt x="2628" y="21002"/>
                </a:lnTo>
                <a:lnTo>
                  <a:pt x="2673" y="20779"/>
                </a:lnTo>
                <a:lnTo>
                  <a:pt x="9964" y="9964"/>
                </a:lnTo>
                <a:lnTo>
                  <a:pt x="20903" y="2589"/>
                </a:lnTo>
                <a:lnTo>
                  <a:pt x="21193" y="2589"/>
                </a:lnTo>
                <a:lnTo>
                  <a:pt x="34021" y="0"/>
                </a:lnTo>
                <a:lnTo>
                  <a:pt x="476279" y="0"/>
                </a:lnTo>
                <a:lnTo>
                  <a:pt x="482948" y="659"/>
                </a:lnTo>
                <a:lnTo>
                  <a:pt x="510301" y="34021"/>
                </a:lnTo>
                <a:lnTo>
                  <a:pt x="510301" y="476280"/>
                </a:lnTo>
                <a:lnTo>
                  <a:pt x="507628" y="489523"/>
                </a:lnTo>
                <a:lnTo>
                  <a:pt x="500336" y="500337"/>
                </a:lnTo>
                <a:lnTo>
                  <a:pt x="489522" y="507628"/>
                </a:lnTo>
                <a:lnTo>
                  <a:pt x="476279" y="510302"/>
                </a:lnTo>
                <a:close/>
              </a:path>
            </a:pathLst>
          </a:custGeom>
          <a:solidFill>
            <a:srgbClr val="EDEB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8181419" y="4589915"/>
            <a:ext cx="5175885" cy="2967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120">
                <a:solidFill>
                  <a:srgbClr val="161613"/>
                </a:solidFill>
                <a:latin typeface="Calibri"/>
                <a:cs typeface="Calibri"/>
              </a:rPr>
              <a:t>Platform</a:t>
            </a:r>
            <a:r>
              <a:rPr dirty="0" sz="2200" spc="65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2200" spc="85">
                <a:solidFill>
                  <a:srgbClr val="161613"/>
                </a:solidFill>
                <a:latin typeface="Calibri"/>
                <a:cs typeface="Calibri"/>
              </a:rPr>
              <a:t>Power</a:t>
            </a:r>
            <a:endParaRPr sz="2200">
              <a:latin typeface="Calibri"/>
              <a:cs typeface="Calibri"/>
            </a:endParaRPr>
          </a:p>
          <a:p>
            <a:pPr marL="12700" marR="5080">
              <a:lnSpc>
                <a:spcPts val="3420"/>
              </a:lnSpc>
              <a:spcBef>
                <a:spcPts val="250"/>
              </a:spcBef>
            </a:pPr>
            <a:r>
              <a:rPr dirty="0" sz="1750" spc="-60">
                <a:solidFill>
                  <a:srgbClr val="161613"/>
                </a:solidFill>
                <a:latin typeface="Verdana"/>
                <a:cs typeface="Verdana"/>
              </a:rPr>
              <a:t>Expand</a:t>
            </a:r>
            <a:r>
              <a:rPr dirty="0" sz="1750" spc="-90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70">
                <a:solidFill>
                  <a:srgbClr val="161613"/>
                </a:solidFill>
                <a:latin typeface="Verdana"/>
                <a:cs typeface="Verdana"/>
              </a:rPr>
              <a:t>bot</a:t>
            </a:r>
            <a:r>
              <a:rPr dirty="0" sz="1750" spc="-90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45">
                <a:solidFill>
                  <a:srgbClr val="161613"/>
                </a:solidFill>
                <a:latin typeface="Verdana"/>
                <a:cs typeface="Verdana"/>
              </a:rPr>
              <a:t>capabilities</a:t>
            </a:r>
            <a:r>
              <a:rPr dirty="0" sz="1750" spc="-90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85">
                <a:solidFill>
                  <a:srgbClr val="161613"/>
                </a:solidFill>
                <a:latin typeface="Verdana"/>
                <a:cs typeface="Verdana"/>
              </a:rPr>
              <a:t>to</a:t>
            </a:r>
            <a:r>
              <a:rPr dirty="0" sz="1750" spc="-90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100">
                <a:solidFill>
                  <a:srgbClr val="161613"/>
                </a:solidFill>
                <a:latin typeface="Verdana"/>
                <a:cs typeface="Verdana"/>
              </a:rPr>
              <a:t>Twitter,</a:t>
            </a:r>
            <a:r>
              <a:rPr dirty="0" sz="1750" spc="-90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45">
                <a:solidFill>
                  <a:srgbClr val="161613"/>
                </a:solidFill>
                <a:latin typeface="Verdana"/>
                <a:cs typeface="Verdana"/>
              </a:rPr>
              <a:t>Facebook,</a:t>
            </a:r>
            <a:r>
              <a:rPr dirty="0" sz="1750" spc="-90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25">
                <a:solidFill>
                  <a:srgbClr val="161613"/>
                </a:solidFill>
                <a:latin typeface="Verdana"/>
                <a:cs typeface="Verdana"/>
              </a:rPr>
              <a:t>and </a:t>
            </a:r>
            <a:r>
              <a:rPr dirty="0" sz="1750" spc="-10">
                <a:solidFill>
                  <a:srgbClr val="161613"/>
                </a:solidFill>
                <a:latin typeface="Verdana"/>
                <a:cs typeface="Verdana"/>
              </a:rPr>
              <a:t>more.</a:t>
            </a:r>
            <a:endParaRPr sz="17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900"/>
              </a:spcBef>
            </a:pPr>
            <a:endParaRPr sz="1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200" spc="120">
                <a:solidFill>
                  <a:srgbClr val="161613"/>
                </a:solidFill>
                <a:latin typeface="Calibri"/>
                <a:cs typeface="Calibri"/>
              </a:rPr>
              <a:t>Feeling</a:t>
            </a:r>
            <a:r>
              <a:rPr dirty="0" sz="2200" spc="85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2200" spc="145">
                <a:solidFill>
                  <a:srgbClr val="161613"/>
                </a:solidFill>
                <a:latin typeface="Calibri"/>
                <a:cs typeface="Calibri"/>
              </a:rPr>
              <a:t>the</a:t>
            </a:r>
            <a:r>
              <a:rPr dirty="0" sz="2200" spc="85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2200" spc="150">
                <a:solidFill>
                  <a:srgbClr val="161613"/>
                </a:solidFill>
                <a:latin typeface="Calibri"/>
                <a:cs typeface="Calibri"/>
              </a:rPr>
              <a:t>Vibe</a:t>
            </a:r>
            <a:endParaRPr sz="2200">
              <a:latin typeface="Calibri"/>
              <a:cs typeface="Calibri"/>
            </a:endParaRPr>
          </a:p>
          <a:p>
            <a:pPr marL="12700" marR="200660">
              <a:lnSpc>
                <a:spcPts val="3420"/>
              </a:lnSpc>
              <a:spcBef>
                <a:spcPts val="50"/>
              </a:spcBef>
            </a:pPr>
            <a:r>
              <a:rPr dirty="0" sz="1750">
                <a:solidFill>
                  <a:srgbClr val="161613"/>
                </a:solidFill>
                <a:latin typeface="Verdana"/>
                <a:cs typeface="Verdana"/>
              </a:rPr>
              <a:t>Use</a:t>
            </a:r>
            <a:r>
              <a:rPr dirty="0" sz="1750" spc="-110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145">
                <a:solidFill>
                  <a:srgbClr val="161613"/>
                </a:solidFill>
                <a:latin typeface="Verdana"/>
                <a:cs typeface="Verdana"/>
              </a:rPr>
              <a:t>AI</a:t>
            </a:r>
            <a:r>
              <a:rPr dirty="0" sz="1750" spc="-110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85">
                <a:solidFill>
                  <a:srgbClr val="161613"/>
                </a:solidFill>
                <a:latin typeface="Verdana"/>
                <a:cs typeface="Verdana"/>
              </a:rPr>
              <a:t>sentiment</a:t>
            </a:r>
            <a:r>
              <a:rPr dirty="0" sz="1750" spc="-10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55">
                <a:solidFill>
                  <a:srgbClr val="161613"/>
                </a:solidFill>
                <a:latin typeface="Verdana"/>
                <a:cs typeface="Verdana"/>
              </a:rPr>
              <a:t>analysis</a:t>
            </a:r>
            <a:r>
              <a:rPr dirty="0" sz="1750" spc="-110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85">
                <a:solidFill>
                  <a:srgbClr val="161613"/>
                </a:solidFill>
                <a:latin typeface="Verdana"/>
                <a:cs typeface="Verdana"/>
              </a:rPr>
              <a:t>to</a:t>
            </a:r>
            <a:r>
              <a:rPr dirty="0" sz="1750" spc="-10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45">
                <a:solidFill>
                  <a:srgbClr val="161613"/>
                </a:solidFill>
                <a:latin typeface="Verdana"/>
                <a:cs typeface="Verdana"/>
              </a:rPr>
              <a:t>gauge</a:t>
            </a:r>
            <a:r>
              <a:rPr dirty="0" sz="1750" spc="-110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70">
                <a:solidFill>
                  <a:srgbClr val="161613"/>
                </a:solidFill>
                <a:latin typeface="Verdana"/>
                <a:cs typeface="Verdana"/>
              </a:rPr>
              <a:t>emotions</a:t>
            </a:r>
            <a:r>
              <a:rPr dirty="0" sz="1750" spc="-10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25">
                <a:solidFill>
                  <a:srgbClr val="161613"/>
                </a:solidFill>
                <a:latin typeface="Verdana"/>
                <a:cs typeface="Verdana"/>
              </a:rPr>
              <a:t>in </a:t>
            </a:r>
            <a:r>
              <a:rPr dirty="0" sz="1750" spc="-10">
                <a:solidFill>
                  <a:srgbClr val="161613"/>
                </a:solidFill>
                <a:latin typeface="Verdana"/>
                <a:cs typeface="Verdana"/>
              </a:rPr>
              <a:t>comments.</a:t>
            </a:r>
            <a:endParaRPr sz="1750">
              <a:latin typeface="Verdana"/>
              <a:cs typeface="Verdana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793790" y="6283642"/>
            <a:ext cx="510540" cy="510540"/>
          </a:xfrm>
          <a:custGeom>
            <a:avLst/>
            <a:gdLst/>
            <a:ahLst/>
            <a:cxnLst/>
            <a:rect l="l" t="t" r="r" b="b"/>
            <a:pathLst>
              <a:path w="510540" h="510540">
                <a:moveTo>
                  <a:pt x="476280" y="510301"/>
                </a:moveTo>
                <a:lnTo>
                  <a:pt x="34021" y="510301"/>
                </a:lnTo>
                <a:lnTo>
                  <a:pt x="20778" y="507628"/>
                </a:lnTo>
                <a:lnTo>
                  <a:pt x="9964" y="500337"/>
                </a:lnTo>
                <a:lnTo>
                  <a:pt x="2673" y="489523"/>
                </a:lnTo>
                <a:lnTo>
                  <a:pt x="0" y="476280"/>
                </a:lnTo>
                <a:lnTo>
                  <a:pt x="0" y="34021"/>
                </a:lnTo>
                <a:lnTo>
                  <a:pt x="2628" y="21002"/>
                </a:lnTo>
                <a:lnTo>
                  <a:pt x="2673" y="20779"/>
                </a:lnTo>
                <a:lnTo>
                  <a:pt x="9964" y="9964"/>
                </a:lnTo>
                <a:lnTo>
                  <a:pt x="20903" y="2589"/>
                </a:lnTo>
                <a:lnTo>
                  <a:pt x="21194" y="2589"/>
                </a:lnTo>
                <a:lnTo>
                  <a:pt x="34021" y="0"/>
                </a:lnTo>
                <a:lnTo>
                  <a:pt x="476280" y="0"/>
                </a:lnTo>
                <a:lnTo>
                  <a:pt x="482948" y="659"/>
                </a:lnTo>
                <a:lnTo>
                  <a:pt x="510301" y="34021"/>
                </a:lnTo>
                <a:lnTo>
                  <a:pt x="510301" y="476280"/>
                </a:lnTo>
                <a:lnTo>
                  <a:pt x="507628" y="489523"/>
                </a:lnTo>
                <a:lnTo>
                  <a:pt x="500337" y="500337"/>
                </a:lnTo>
                <a:lnTo>
                  <a:pt x="489522" y="507628"/>
                </a:lnTo>
                <a:lnTo>
                  <a:pt x="476280" y="510301"/>
                </a:lnTo>
                <a:close/>
              </a:path>
            </a:pathLst>
          </a:custGeom>
          <a:solidFill>
            <a:srgbClr val="EDEB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7457002" y="6283642"/>
            <a:ext cx="510540" cy="510540"/>
          </a:xfrm>
          <a:custGeom>
            <a:avLst/>
            <a:gdLst/>
            <a:ahLst/>
            <a:cxnLst/>
            <a:rect l="l" t="t" r="r" b="b"/>
            <a:pathLst>
              <a:path w="510540" h="510540">
                <a:moveTo>
                  <a:pt x="476279" y="510301"/>
                </a:moveTo>
                <a:lnTo>
                  <a:pt x="34021" y="510301"/>
                </a:lnTo>
                <a:lnTo>
                  <a:pt x="20779" y="507628"/>
                </a:lnTo>
                <a:lnTo>
                  <a:pt x="9964" y="500337"/>
                </a:lnTo>
                <a:lnTo>
                  <a:pt x="2673" y="489523"/>
                </a:lnTo>
                <a:lnTo>
                  <a:pt x="0" y="476280"/>
                </a:lnTo>
                <a:lnTo>
                  <a:pt x="0" y="34021"/>
                </a:lnTo>
                <a:lnTo>
                  <a:pt x="2628" y="21002"/>
                </a:lnTo>
                <a:lnTo>
                  <a:pt x="2673" y="20779"/>
                </a:lnTo>
                <a:lnTo>
                  <a:pt x="9964" y="9964"/>
                </a:lnTo>
                <a:lnTo>
                  <a:pt x="20903" y="2589"/>
                </a:lnTo>
                <a:lnTo>
                  <a:pt x="21194" y="2589"/>
                </a:lnTo>
                <a:lnTo>
                  <a:pt x="34021" y="0"/>
                </a:lnTo>
                <a:lnTo>
                  <a:pt x="476279" y="0"/>
                </a:lnTo>
                <a:lnTo>
                  <a:pt x="482948" y="659"/>
                </a:lnTo>
                <a:lnTo>
                  <a:pt x="510301" y="34021"/>
                </a:lnTo>
                <a:lnTo>
                  <a:pt x="510301" y="476280"/>
                </a:lnTo>
                <a:lnTo>
                  <a:pt x="507628" y="489523"/>
                </a:lnTo>
                <a:lnTo>
                  <a:pt x="500336" y="500337"/>
                </a:lnTo>
                <a:lnTo>
                  <a:pt x="489522" y="507628"/>
                </a:lnTo>
                <a:lnTo>
                  <a:pt x="476279" y="510301"/>
                </a:lnTo>
                <a:close/>
              </a:path>
            </a:pathLst>
          </a:custGeom>
          <a:solidFill>
            <a:srgbClr val="EDEBE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486399" cy="82295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133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20"/>
              <a:t>Hello,</a:t>
            </a:r>
            <a:r>
              <a:rPr dirty="0" spc="135"/>
              <a:t> </a:t>
            </a:r>
            <a:r>
              <a:rPr dirty="0" spc="229"/>
              <a:t>Automation!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89234" y="1903992"/>
            <a:ext cx="703616" cy="662227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6280189" y="2934653"/>
            <a:ext cx="510540" cy="510540"/>
          </a:xfrm>
          <a:custGeom>
            <a:avLst/>
            <a:gdLst/>
            <a:ahLst/>
            <a:cxnLst/>
            <a:rect l="l" t="t" r="r" b="b"/>
            <a:pathLst>
              <a:path w="510540" h="510539">
                <a:moveTo>
                  <a:pt x="476279" y="510301"/>
                </a:moveTo>
                <a:lnTo>
                  <a:pt x="34021" y="510301"/>
                </a:lnTo>
                <a:lnTo>
                  <a:pt x="20779" y="507628"/>
                </a:lnTo>
                <a:lnTo>
                  <a:pt x="9964" y="500337"/>
                </a:lnTo>
                <a:lnTo>
                  <a:pt x="2673" y="489523"/>
                </a:lnTo>
                <a:lnTo>
                  <a:pt x="0" y="476280"/>
                </a:lnTo>
                <a:lnTo>
                  <a:pt x="0" y="34021"/>
                </a:lnTo>
                <a:lnTo>
                  <a:pt x="2628" y="21002"/>
                </a:lnTo>
                <a:lnTo>
                  <a:pt x="2673" y="20779"/>
                </a:lnTo>
                <a:lnTo>
                  <a:pt x="9964" y="9964"/>
                </a:lnTo>
                <a:lnTo>
                  <a:pt x="20903" y="2589"/>
                </a:lnTo>
                <a:lnTo>
                  <a:pt x="21194" y="2589"/>
                </a:lnTo>
                <a:lnTo>
                  <a:pt x="34021" y="0"/>
                </a:lnTo>
                <a:lnTo>
                  <a:pt x="476279" y="0"/>
                </a:lnTo>
                <a:lnTo>
                  <a:pt x="482948" y="659"/>
                </a:lnTo>
                <a:lnTo>
                  <a:pt x="507593" y="20779"/>
                </a:lnTo>
                <a:lnTo>
                  <a:pt x="507712" y="21002"/>
                </a:lnTo>
                <a:lnTo>
                  <a:pt x="509642" y="27353"/>
                </a:lnTo>
                <a:lnTo>
                  <a:pt x="510302" y="34021"/>
                </a:lnTo>
                <a:lnTo>
                  <a:pt x="510302" y="476280"/>
                </a:lnTo>
                <a:lnTo>
                  <a:pt x="507628" y="489523"/>
                </a:lnTo>
                <a:lnTo>
                  <a:pt x="500337" y="500337"/>
                </a:lnTo>
                <a:lnTo>
                  <a:pt x="489523" y="507628"/>
                </a:lnTo>
                <a:lnTo>
                  <a:pt x="476279" y="510301"/>
                </a:lnTo>
                <a:close/>
              </a:path>
            </a:pathLst>
          </a:custGeom>
          <a:solidFill>
            <a:srgbClr val="EDEB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7004606" y="2988643"/>
            <a:ext cx="6824980" cy="164718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125">
                <a:solidFill>
                  <a:srgbClr val="161613"/>
                </a:solidFill>
                <a:latin typeface="Calibri"/>
                <a:cs typeface="Calibri"/>
              </a:rPr>
              <a:t>What's</a:t>
            </a:r>
            <a:r>
              <a:rPr dirty="0" sz="2200" spc="75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2200" spc="145">
                <a:solidFill>
                  <a:srgbClr val="161613"/>
                </a:solidFill>
                <a:latin typeface="Calibri"/>
                <a:cs typeface="Calibri"/>
              </a:rPr>
              <a:t>the</a:t>
            </a:r>
            <a:r>
              <a:rPr dirty="0" sz="2200" spc="75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2200" spc="140">
                <a:solidFill>
                  <a:srgbClr val="161613"/>
                </a:solidFill>
                <a:latin typeface="Calibri"/>
                <a:cs typeface="Calibri"/>
              </a:rPr>
              <a:t>Buzz</a:t>
            </a:r>
            <a:r>
              <a:rPr dirty="0" sz="2200" spc="75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2200" spc="175">
                <a:solidFill>
                  <a:srgbClr val="161613"/>
                </a:solidFill>
                <a:latin typeface="Calibri"/>
                <a:cs typeface="Calibri"/>
              </a:rPr>
              <a:t>About</a:t>
            </a:r>
            <a:r>
              <a:rPr dirty="0" sz="2200" spc="75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2200" spc="120">
                <a:solidFill>
                  <a:srgbClr val="161613"/>
                </a:solidFill>
                <a:latin typeface="Calibri"/>
                <a:cs typeface="Calibri"/>
              </a:rPr>
              <a:t>Bots?</a:t>
            </a:r>
            <a:endParaRPr sz="2200">
              <a:latin typeface="Calibri"/>
              <a:cs typeface="Calibri"/>
            </a:endParaRPr>
          </a:p>
          <a:p>
            <a:pPr marL="12700" marR="5080">
              <a:lnSpc>
                <a:spcPts val="3420"/>
              </a:lnSpc>
              <a:spcBef>
                <a:spcPts val="250"/>
              </a:spcBef>
            </a:pPr>
            <a:r>
              <a:rPr dirty="0" sz="1750" spc="-105">
                <a:solidFill>
                  <a:srgbClr val="161613"/>
                </a:solidFill>
                <a:latin typeface="Verdana"/>
                <a:cs typeface="Verdana"/>
              </a:rPr>
              <a:t>Imagine</a:t>
            </a:r>
            <a:r>
              <a:rPr dirty="0" sz="1750" spc="-110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80">
                <a:solidFill>
                  <a:srgbClr val="161613"/>
                </a:solidFill>
                <a:latin typeface="Verdana"/>
                <a:cs typeface="Verdana"/>
              </a:rPr>
              <a:t>a</a:t>
            </a:r>
            <a:r>
              <a:rPr dirty="0" sz="1750" spc="-10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55">
                <a:solidFill>
                  <a:srgbClr val="161613"/>
                </a:solidFill>
                <a:latin typeface="Verdana"/>
                <a:cs typeface="Verdana"/>
              </a:rPr>
              <a:t>tireless</a:t>
            </a:r>
            <a:r>
              <a:rPr dirty="0" sz="1750" spc="-10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65">
                <a:solidFill>
                  <a:srgbClr val="161613"/>
                </a:solidFill>
                <a:latin typeface="Verdana"/>
                <a:cs typeface="Verdana"/>
              </a:rPr>
              <a:t>assistant</a:t>
            </a:r>
            <a:r>
              <a:rPr dirty="0" sz="1750" spc="-10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55">
                <a:solidFill>
                  <a:srgbClr val="161613"/>
                </a:solidFill>
                <a:latin typeface="Verdana"/>
                <a:cs typeface="Verdana"/>
              </a:rPr>
              <a:t>for</a:t>
            </a:r>
            <a:r>
              <a:rPr dirty="0" sz="1750" spc="-10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80">
                <a:solidFill>
                  <a:srgbClr val="161613"/>
                </a:solidFill>
                <a:latin typeface="Verdana"/>
                <a:cs typeface="Verdana"/>
              </a:rPr>
              <a:t>your</a:t>
            </a:r>
            <a:r>
              <a:rPr dirty="0" sz="1750" spc="-10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25">
                <a:solidFill>
                  <a:srgbClr val="161613"/>
                </a:solidFill>
                <a:latin typeface="Verdana"/>
                <a:cs typeface="Verdana"/>
              </a:rPr>
              <a:t>social</a:t>
            </a:r>
            <a:r>
              <a:rPr dirty="0" sz="1750" spc="-10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70">
                <a:solidFill>
                  <a:srgbClr val="161613"/>
                </a:solidFill>
                <a:latin typeface="Verdana"/>
                <a:cs typeface="Verdana"/>
              </a:rPr>
              <a:t>media</a:t>
            </a:r>
            <a:r>
              <a:rPr dirty="0" sz="1750" spc="-10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85">
                <a:solidFill>
                  <a:srgbClr val="161613"/>
                </a:solidFill>
                <a:latin typeface="Verdana"/>
                <a:cs typeface="Verdana"/>
              </a:rPr>
              <a:t>managing</a:t>
            </a:r>
            <a:r>
              <a:rPr dirty="0" sz="1750" spc="-10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10">
                <a:solidFill>
                  <a:srgbClr val="161613"/>
                </a:solidFill>
                <a:latin typeface="Verdana"/>
                <a:cs typeface="Verdana"/>
              </a:rPr>
              <a:t>tasks automatically.</a:t>
            </a:r>
            <a:endParaRPr sz="1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dirty="0" sz="1750" spc="-190">
                <a:solidFill>
                  <a:srgbClr val="161613"/>
                </a:solidFill>
                <a:latin typeface="Verdana"/>
                <a:cs typeface="Verdana"/>
              </a:rPr>
              <a:t>It</a:t>
            </a:r>
            <a:r>
              <a:rPr dirty="0" sz="1750" spc="-114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45">
                <a:solidFill>
                  <a:srgbClr val="161613"/>
                </a:solidFill>
                <a:latin typeface="Verdana"/>
                <a:cs typeface="Verdana"/>
              </a:rPr>
              <a:t>saves</a:t>
            </a:r>
            <a:r>
              <a:rPr dirty="0" sz="1750" spc="-110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90">
                <a:solidFill>
                  <a:srgbClr val="161613"/>
                </a:solidFill>
                <a:latin typeface="Verdana"/>
                <a:cs typeface="Verdana"/>
              </a:rPr>
              <a:t>time</a:t>
            </a:r>
            <a:r>
              <a:rPr dirty="0" sz="1750" spc="-110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65">
                <a:solidFill>
                  <a:srgbClr val="161613"/>
                </a:solidFill>
                <a:latin typeface="Verdana"/>
                <a:cs typeface="Verdana"/>
              </a:rPr>
              <a:t>and</a:t>
            </a:r>
            <a:r>
              <a:rPr dirty="0" sz="1750" spc="-110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65">
                <a:solidFill>
                  <a:srgbClr val="161613"/>
                </a:solidFill>
                <a:latin typeface="Verdana"/>
                <a:cs typeface="Verdana"/>
              </a:rPr>
              <a:t>energy</a:t>
            </a:r>
            <a:r>
              <a:rPr dirty="0" sz="1750" spc="-110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65">
                <a:solidFill>
                  <a:srgbClr val="161613"/>
                </a:solidFill>
                <a:latin typeface="Verdana"/>
                <a:cs typeface="Verdana"/>
              </a:rPr>
              <a:t>by</a:t>
            </a:r>
            <a:r>
              <a:rPr dirty="0" sz="1750" spc="-110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80">
                <a:solidFill>
                  <a:srgbClr val="161613"/>
                </a:solidFill>
                <a:latin typeface="Verdana"/>
                <a:cs typeface="Verdana"/>
              </a:rPr>
              <a:t>taking</a:t>
            </a:r>
            <a:r>
              <a:rPr dirty="0" sz="1750" spc="-110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70">
                <a:solidFill>
                  <a:srgbClr val="161613"/>
                </a:solidFill>
                <a:latin typeface="Verdana"/>
                <a:cs typeface="Verdana"/>
              </a:rPr>
              <a:t>repetitive</a:t>
            </a:r>
            <a:r>
              <a:rPr dirty="0" sz="1750" spc="-114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60">
                <a:solidFill>
                  <a:srgbClr val="161613"/>
                </a:solidFill>
                <a:latin typeface="Verdana"/>
                <a:cs typeface="Verdana"/>
              </a:rPr>
              <a:t>tasks</a:t>
            </a:r>
            <a:r>
              <a:rPr dirty="0" sz="1750" spc="-110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>
                <a:solidFill>
                  <a:srgbClr val="161613"/>
                </a:solidFill>
                <a:latin typeface="Verdana"/>
                <a:cs typeface="Verdana"/>
              </a:rPr>
              <a:t>off</a:t>
            </a:r>
            <a:r>
              <a:rPr dirty="0" sz="1750" spc="-110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80">
                <a:solidFill>
                  <a:srgbClr val="161613"/>
                </a:solidFill>
                <a:latin typeface="Verdana"/>
                <a:cs typeface="Verdana"/>
              </a:rPr>
              <a:t>your</a:t>
            </a:r>
            <a:r>
              <a:rPr dirty="0" sz="1750" spc="-110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10">
                <a:solidFill>
                  <a:srgbClr val="161613"/>
                </a:solidFill>
                <a:latin typeface="Verdana"/>
                <a:cs typeface="Verdana"/>
              </a:rPr>
              <a:t>plate.</a:t>
            </a:r>
            <a:endParaRPr sz="1750">
              <a:latin typeface="Verdana"/>
              <a:cs typeface="Verdana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6280189" y="5544263"/>
            <a:ext cx="510540" cy="510540"/>
          </a:xfrm>
          <a:custGeom>
            <a:avLst/>
            <a:gdLst/>
            <a:ahLst/>
            <a:cxnLst/>
            <a:rect l="l" t="t" r="r" b="b"/>
            <a:pathLst>
              <a:path w="510540" h="510539">
                <a:moveTo>
                  <a:pt x="476279" y="510301"/>
                </a:moveTo>
                <a:lnTo>
                  <a:pt x="34021" y="510301"/>
                </a:lnTo>
                <a:lnTo>
                  <a:pt x="20779" y="507628"/>
                </a:lnTo>
                <a:lnTo>
                  <a:pt x="9964" y="500337"/>
                </a:lnTo>
                <a:lnTo>
                  <a:pt x="2673" y="489523"/>
                </a:lnTo>
                <a:lnTo>
                  <a:pt x="0" y="476280"/>
                </a:lnTo>
                <a:lnTo>
                  <a:pt x="0" y="34021"/>
                </a:lnTo>
                <a:lnTo>
                  <a:pt x="2628" y="21002"/>
                </a:lnTo>
                <a:lnTo>
                  <a:pt x="2673" y="20779"/>
                </a:lnTo>
                <a:lnTo>
                  <a:pt x="9964" y="9964"/>
                </a:lnTo>
                <a:lnTo>
                  <a:pt x="20903" y="2589"/>
                </a:lnTo>
                <a:lnTo>
                  <a:pt x="21194" y="2589"/>
                </a:lnTo>
                <a:lnTo>
                  <a:pt x="34021" y="0"/>
                </a:lnTo>
                <a:lnTo>
                  <a:pt x="476279" y="0"/>
                </a:lnTo>
                <a:lnTo>
                  <a:pt x="482948" y="659"/>
                </a:lnTo>
                <a:lnTo>
                  <a:pt x="510302" y="34021"/>
                </a:lnTo>
                <a:lnTo>
                  <a:pt x="510302" y="476280"/>
                </a:lnTo>
                <a:lnTo>
                  <a:pt x="507628" y="489523"/>
                </a:lnTo>
                <a:lnTo>
                  <a:pt x="500337" y="500337"/>
                </a:lnTo>
                <a:lnTo>
                  <a:pt x="489523" y="507628"/>
                </a:lnTo>
                <a:lnTo>
                  <a:pt x="476279" y="510301"/>
                </a:lnTo>
                <a:close/>
              </a:path>
            </a:pathLst>
          </a:custGeom>
          <a:solidFill>
            <a:srgbClr val="EDEB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7004606" y="5596374"/>
            <a:ext cx="6669405" cy="726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-65">
                <a:solidFill>
                  <a:srgbClr val="161613"/>
                </a:solidFill>
                <a:latin typeface="Verdana"/>
                <a:cs typeface="Verdana"/>
              </a:rPr>
              <a:t>Bots</a:t>
            </a:r>
            <a:r>
              <a:rPr dirty="0" sz="1750" spc="-9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60">
                <a:solidFill>
                  <a:srgbClr val="161613"/>
                </a:solidFill>
                <a:latin typeface="Verdana"/>
                <a:cs typeface="Verdana"/>
              </a:rPr>
              <a:t>handle</a:t>
            </a:r>
            <a:r>
              <a:rPr dirty="0" sz="1750" spc="-9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60">
                <a:solidFill>
                  <a:srgbClr val="161613"/>
                </a:solidFill>
                <a:latin typeface="Verdana"/>
                <a:cs typeface="Verdana"/>
              </a:rPr>
              <a:t>posting,</a:t>
            </a:r>
            <a:r>
              <a:rPr dirty="0" sz="1750" spc="-90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75">
                <a:solidFill>
                  <a:srgbClr val="161613"/>
                </a:solidFill>
                <a:latin typeface="Verdana"/>
                <a:cs typeface="Verdana"/>
              </a:rPr>
              <a:t>liking,</a:t>
            </a:r>
            <a:r>
              <a:rPr dirty="0" sz="1750" spc="-9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85">
                <a:solidFill>
                  <a:srgbClr val="161613"/>
                </a:solidFill>
                <a:latin typeface="Verdana"/>
                <a:cs typeface="Verdana"/>
              </a:rPr>
              <a:t>commenting,</a:t>
            </a:r>
            <a:r>
              <a:rPr dirty="0" sz="1750" spc="-9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65">
                <a:solidFill>
                  <a:srgbClr val="161613"/>
                </a:solidFill>
                <a:latin typeface="Verdana"/>
                <a:cs typeface="Verdana"/>
              </a:rPr>
              <a:t>and</a:t>
            </a:r>
            <a:r>
              <a:rPr dirty="0" sz="1750" spc="-90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70">
                <a:solidFill>
                  <a:srgbClr val="161613"/>
                </a:solidFill>
                <a:latin typeface="Verdana"/>
                <a:cs typeface="Verdana"/>
              </a:rPr>
              <a:t>gathering</a:t>
            </a:r>
            <a:r>
              <a:rPr dirty="0" sz="1750" spc="-9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10">
                <a:solidFill>
                  <a:srgbClr val="161613"/>
                </a:solidFill>
                <a:latin typeface="Verdana"/>
                <a:cs typeface="Verdana"/>
              </a:rPr>
              <a:t>insights</a:t>
            </a:r>
            <a:endParaRPr sz="1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dirty="0" sz="1750" spc="-10">
                <a:solidFill>
                  <a:srgbClr val="161613"/>
                </a:solidFill>
                <a:latin typeface="Verdana"/>
                <a:cs typeface="Verdana"/>
              </a:rPr>
              <a:t>effectively.</a:t>
            </a:r>
            <a:endParaRPr sz="1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486399" cy="82295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67489" y="1328436"/>
            <a:ext cx="6570345" cy="171703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4700"/>
              </a:lnSpc>
              <a:spcBef>
                <a:spcPts val="100"/>
              </a:spcBef>
            </a:pPr>
            <a:r>
              <a:rPr dirty="0" spc="295"/>
              <a:t>Our</a:t>
            </a:r>
            <a:r>
              <a:rPr dirty="0" spc="130"/>
              <a:t> </a:t>
            </a:r>
            <a:r>
              <a:rPr dirty="0" spc="190"/>
              <a:t>Mission:</a:t>
            </a:r>
            <a:r>
              <a:rPr dirty="0" spc="130"/>
              <a:t> </a:t>
            </a:r>
            <a:r>
              <a:rPr dirty="0" spc="280"/>
              <a:t>Automation </a:t>
            </a:r>
            <a:r>
              <a:rPr dirty="0" spc="215"/>
              <a:t>Station!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85774" y="2395482"/>
            <a:ext cx="703616" cy="662227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6280189" y="3289101"/>
            <a:ext cx="510540" cy="510540"/>
          </a:xfrm>
          <a:custGeom>
            <a:avLst/>
            <a:gdLst/>
            <a:ahLst/>
            <a:cxnLst/>
            <a:rect l="l" t="t" r="r" b="b"/>
            <a:pathLst>
              <a:path w="510540" h="510539">
                <a:moveTo>
                  <a:pt x="476279" y="510301"/>
                </a:moveTo>
                <a:lnTo>
                  <a:pt x="34021" y="510301"/>
                </a:lnTo>
                <a:lnTo>
                  <a:pt x="20779" y="507628"/>
                </a:lnTo>
                <a:lnTo>
                  <a:pt x="9964" y="500337"/>
                </a:lnTo>
                <a:lnTo>
                  <a:pt x="2673" y="489522"/>
                </a:lnTo>
                <a:lnTo>
                  <a:pt x="0" y="476279"/>
                </a:lnTo>
                <a:lnTo>
                  <a:pt x="0" y="34021"/>
                </a:lnTo>
                <a:lnTo>
                  <a:pt x="2628" y="21002"/>
                </a:lnTo>
                <a:lnTo>
                  <a:pt x="2673" y="20778"/>
                </a:lnTo>
                <a:lnTo>
                  <a:pt x="9964" y="9964"/>
                </a:lnTo>
                <a:lnTo>
                  <a:pt x="20903" y="2589"/>
                </a:lnTo>
                <a:lnTo>
                  <a:pt x="21194" y="2589"/>
                </a:lnTo>
                <a:lnTo>
                  <a:pt x="34021" y="0"/>
                </a:lnTo>
                <a:lnTo>
                  <a:pt x="476279" y="0"/>
                </a:lnTo>
                <a:lnTo>
                  <a:pt x="482948" y="659"/>
                </a:lnTo>
                <a:lnTo>
                  <a:pt x="507593" y="20778"/>
                </a:lnTo>
                <a:lnTo>
                  <a:pt x="507712" y="21002"/>
                </a:lnTo>
                <a:lnTo>
                  <a:pt x="509642" y="27353"/>
                </a:lnTo>
                <a:lnTo>
                  <a:pt x="510302" y="34021"/>
                </a:lnTo>
                <a:lnTo>
                  <a:pt x="510302" y="476279"/>
                </a:lnTo>
                <a:lnTo>
                  <a:pt x="507628" y="489522"/>
                </a:lnTo>
                <a:lnTo>
                  <a:pt x="500337" y="500337"/>
                </a:lnTo>
                <a:lnTo>
                  <a:pt x="489523" y="507628"/>
                </a:lnTo>
                <a:lnTo>
                  <a:pt x="476279" y="510301"/>
                </a:lnTo>
                <a:close/>
              </a:path>
            </a:pathLst>
          </a:custGeom>
          <a:solidFill>
            <a:srgbClr val="EDEB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7004606" y="3343092"/>
            <a:ext cx="6696075" cy="33343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130">
                <a:solidFill>
                  <a:srgbClr val="161613"/>
                </a:solidFill>
                <a:latin typeface="Calibri"/>
                <a:cs typeface="Calibri"/>
              </a:rPr>
              <a:t>Level</a:t>
            </a:r>
            <a:r>
              <a:rPr dirty="0" sz="2200" spc="70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2200" spc="140">
                <a:solidFill>
                  <a:srgbClr val="161613"/>
                </a:solidFill>
                <a:latin typeface="Calibri"/>
                <a:cs typeface="Calibri"/>
              </a:rPr>
              <a:t>Up</a:t>
            </a:r>
            <a:r>
              <a:rPr dirty="0" sz="2200" spc="70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2200" spc="100">
                <a:solidFill>
                  <a:srgbClr val="161613"/>
                </a:solidFill>
                <a:latin typeface="Calibri"/>
                <a:cs typeface="Calibri"/>
              </a:rPr>
              <a:t>Your</a:t>
            </a:r>
            <a:r>
              <a:rPr dirty="0" sz="2200" spc="75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2200" spc="170">
                <a:solidFill>
                  <a:srgbClr val="161613"/>
                </a:solidFill>
                <a:latin typeface="Calibri"/>
                <a:cs typeface="Calibri"/>
              </a:rPr>
              <a:t>Social</a:t>
            </a:r>
            <a:r>
              <a:rPr dirty="0" sz="2200" spc="70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2200" spc="190">
                <a:solidFill>
                  <a:srgbClr val="161613"/>
                </a:solidFill>
                <a:latin typeface="Calibri"/>
                <a:cs typeface="Calibri"/>
              </a:rPr>
              <a:t>Game</a:t>
            </a:r>
            <a:endParaRPr sz="2200">
              <a:latin typeface="Calibri"/>
              <a:cs typeface="Calibri"/>
            </a:endParaRPr>
          </a:p>
          <a:p>
            <a:pPr marL="12700" marR="762635">
              <a:lnSpc>
                <a:spcPts val="3420"/>
              </a:lnSpc>
              <a:spcBef>
                <a:spcPts val="250"/>
              </a:spcBef>
            </a:pPr>
            <a:r>
              <a:rPr dirty="0" sz="1750" spc="-60">
                <a:solidFill>
                  <a:srgbClr val="161613"/>
                </a:solidFill>
                <a:latin typeface="Verdana"/>
                <a:cs typeface="Verdana"/>
              </a:rPr>
              <a:t>Build</a:t>
            </a:r>
            <a:r>
              <a:rPr dirty="0" sz="1750" spc="-110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80">
                <a:solidFill>
                  <a:srgbClr val="161613"/>
                </a:solidFill>
                <a:latin typeface="Verdana"/>
                <a:cs typeface="Verdana"/>
              </a:rPr>
              <a:t>a</a:t>
            </a:r>
            <a:r>
              <a:rPr dirty="0" sz="1750" spc="-10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95">
                <a:solidFill>
                  <a:srgbClr val="161613"/>
                </a:solidFill>
                <a:latin typeface="Verdana"/>
                <a:cs typeface="Verdana"/>
              </a:rPr>
              <a:t>smart</a:t>
            </a:r>
            <a:r>
              <a:rPr dirty="0" sz="1750" spc="-10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70">
                <a:solidFill>
                  <a:srgbClr val="161613"/>
                </a:solidFill>
                <a:latin typeface="Verdana"/>
                <a:cs typeface="Verdana"/>
              </a:rPr>
              <a:t>system</a:t>
            </a:r>
            <a:r>
              <a:rPr dirty="0" sz="1750" spc="-110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55">
                <a:solidFill>
                  <a:srgbClr val="161613"/>
                </a:solidFill>
                <a:latin typeface="Verdana"/>
                <a:cs typeface="Verdana"/>
              </a:rPr>
              <a:t>for</a:t>
            </a:r>
            <a:r>
              <a:rPr dirty="0" sz="1750" spc="-110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80">
                <a:solidFill>
                  <a:srgbClr val="161613"/>
                </a:solidFill>
                <a:latin typeface="Verdana"/>
                <a:cs typeface="Verdana"/>
              </a:rPr>
              <a:t>automatic</a:t>
            </a:r>
            <a:r>
              <a:rPr dirty="0" sz="1750" spc="-10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110">
                <a:solidFill>
                  <a:srgbClr val="161613"/>
                </a:solidFill>
                <a:latin typeface="Verdana"/>
                <a:cs typeface="Verdana"/>
              </a:rPr>
              <a:t>Instagram </a:t>
            </a:r>
            <a:r>
              <a:rPr dirty="0" sz="1750" spc="-30">
                <a:solidFill>
                  <a:srgbClr val="161613"/>
                </a:solidFill>
                <a:latin typeface="Verdana"/>
                <a:cs typeface="Verdana"/>
              </a:rPr>
              <a:t>interaction </a:t>
            </a:r>
            <a:r>
              <a:rPr dirty="0" sz="1750" spc="-10">
                <a:solidFill>
                  <a:srgbClr val="161613"/>
                </a:solidFill>
                <a:latin typeface="Verdana"/>
                <a:cs typeface="Verdana"/>
              </a:rPr>
              <a:t>handling.</a:t>
            </a:r>
            <a:endParaRPr sz="1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dirty="0" sz="1750" spc="-35">
                <a:solidFill>
                  <a:srgbClr val="161613"/>
                </a:solidFill>
                <a:latin typeface="Verdana"/>
                <a:cs typeface="Verdana"/>
              </a:rPr>
              <a:t>Reduce</a:t>
            </a:r>
            <a:r>
              <a:rPr dirty="0" sz="1750" spc="-9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35">
                <a:solidFill>
                  <a:srgbClr val="161613"/>
                </a:solidFill>
                <a:latin typeface="Verdana"/>
                <a:cs typeface="Verdana"/>
              </a:rPr>
              <a:t>endless</a:t>
            </a:r>
            <a:r>
              <a:rPr dirty="0" sz="1750" spc="-9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45">
                <a:solidFill>
                  <a:srgbClr val="161613"/>
                </a:solidFill>
                <a:latin typeface="Verdana"/>
                <a:cs typeface="Verdana"/>
              </a:rPr>
              <a:t>scrolling</a:t>
            </a:r>
            <a:r>
              <a:rPr dirty="0" sz="1750" spc="-90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65">
                <a:solidFill>
                  <a:srgbClr val="161613"/>
                </a:solidFill>
                <a:latin typeface="Verdana"/>
                <a:cs typeface="Verdana"/>
              </a:rPr>
              <a:t>and</a:t>
            </a:r>
            <a:r>
              <a:rPr dirty="0" sz="1750" spc="-95">
                <a:solidFill>
                  <a:srgbClr val="161613"/>
                </a:solidFill>
                <a:latin typeface="Verdana"/>
                <a:cs typeface="Verdana"/>
              </a:rPr>
              <a:t> manual</a:t>
            </a:r>
            <a:r>
              <a:rPr dirty="0" sz="1750" spc="-90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70">
                <a:solidFill>
                  <a:srgbClr val="161613"/>
                </a:solidFill>
                <a:latin typeface="Verdana"/>
                <a:cs typeface="Verdana"/>
              </a:rPr>
              <a:t>repetitive</a:t>
            </a:r>
            <a:r>
              <a:rPr dirty="0" sz="1750" spc="-9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45">
                <a:solidFill>
                  <a:srgbClr val="161613"/>
                </a:solidFill>
                <a:latin typeface="Verdana"/>
                <a:cs typeface="Verdana"/>
              </a:rPr>
              <a:t>actions</a:t>
            </a:r>
            <a:r>
              <a:rPr dirty="0" sz="1750" spc="-9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70">
                <a:solidFill>
                  <a:srgbClr val="161613"/>
                </a:solidFill>
                <a:latin typeface="Verdana"/>
                <a:cs typeface="Verdana"/>
              </a:rPr>
              <a:t>with</a:t>
            </a:r>
            <a:r>
              <a:rPr dirty="0" sz="1750" spc="-90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25">
                <a:solidFill>
                  <a:srgbClr val="161613"/>
                </a:solidFill>
                <a:latin typeface="Verdana"/>
                <a:cs typeface="Verdana"/>
              </a:rPr>
              <a:t>our</a:t>
            </a:r>
            <a:endParaRPr sz="1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dirty="0" sz="1750" spc="-20">
                <a:solidFill>
                  <a:srgbClr val="161613"/>
                </a:solidFill>
                <a:latin typeface="Verdana"/>
                <a:cs typeface="Verdana"/>
              </a:rPr>
              <a:t>bot.</a:t>
            </a:r>
            <a:endParaRPr sz="17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900"/>
              </a:spcBef>
            </a:pPr>
            <a:endParaRPr sz="1750">
              <a:latin typeface="Verdana"/>
              <a:cs typeface="Verdana"/>
            </a:endParaRPr>
          </a:p>
          <a:p>
            <a:pPr marL="12700" marR="206375">
              <a:lnSpc>
                <a:spcPct val="162900"/>
              </a:lnSpc>
            </a:pPr>
            <a:r>
              <a:rPr dirty="0" sz="1750" spc="-40">
                <a:solidFill>
                  <a:srgbClr val="161613"/>
                </a:solidFill>
                <a:latin typeface="Verdana"/>
                <a:cs typeface="Verdana"/>
              </a:rPr>
              <a:t>Harness</a:t>
            </a:r>
            <a:r>
              <a:rPr dirty="0" sz="1750" spc="-100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70">
                <a:solidFill>
                  <a:srgbClr val="161613"/>
                </a:solidFill>
                <a:latin typeface="Verdana"/>
                <a:cs typeface="Verdana"/>
              </a:rPr>
              <a:t>Python,</a:t>
            </a:r>
            <a:r>
              <a:rPr dirty="0" sz="1750" spc="-100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80">
                <a:solidFill>
                  <a:srgbClr val="161613"/>
                </a:solidFill>
                <a:latin typeface="Verdana"/>
                <a:cs typeface="Verdana"/>
              </a:rPr>
              <a:t>Selenium</a:t>
            </a:r>
            <a:r>
              <a:rPr dirty="0" sz="1750" spc="-10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50">
                <a:solidFill>
                  <a:srgbClr val="161613"/>
                </a:solidFill>
                <a:latin typeface="Verdana"/>
                <a:cs typeface="Verdana"/>
              </a:rPr>
              <a:t>browser</a:t>
            </a:r>
            <a:r>
              <a:rPr dirty="0" sz="1750" spc="-9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100">
                <a:solidFill>
                  <a:srgbClr val="161613"/>
                </a:solidFill>
                <a:latin typeface="Verdana"/>
                <a:cs typeface="Verdana"/>
              </a:rPr>
              <a:t>automation, </a:t>
            </a:r>
            <a:r>
              <a:rPr dirty="0" sz="1750" spc="-65">
                <a:solidFill>
                  <a:srgbClr val="161613"/>
                </a:solidFill>
                <a:latin typeface="Verdana"/>
                <a:cs typeface="Verdana"/>
              </a:rPr>
              <a:t>and</a:t>
            </a:r>
            <a:r>
              <a:rPr dirty="0" sz="1750" spc="-100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10">
                <a:solidFill>
                  <a:srgbClr val="161613"/>
                </a:solidFill>
                <a:latin typeface="Verdana"/>
                <a:cs typeface="Verdana"/>
              </a:rPr>
              <a:t>Requests </a:t>
            </a:r>
            <a:r>
              <a:rPr dirty="0" sz="1750" spc="-55">
                <a:solidFill>
                  <a:srgbClr val="161613"/>
                </a:solidFill>
                <a:latin typeface="Verdana"/>
                <a:cs typeface="Verdana"/>
              </a:rPr>
              <a:t>for</a:t>
            </a:r>
            <a:r>
              <a:rPr dirty="0" sz="1750" spc="-114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70">
                <a:solidFill>
                  <a:srgbClr val="161613"/>
                </a:solidFill>
                <a:latin typeface="Verdana"/>
                <a:cs typeface="Verdana"/>
              </a:rPr>
              <a:t>smooth</a:t>
            </a:r>
            <a:r>
              <a:rPr dirty="0" sz="1750" spc="-110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10">
                <a:solidFill>
                  <a:srgbClr val="161613"/>
                </a:solidFill>
                <a:latin typeface="Verdana"/>
                <a:cs typeface="Verdana"/>
              </a:rPr>
              <a:t>communication.</a:t>
            </a:r>
            <a:endParaRPr sz="1750">
              <a:latin typeface="Verdana"/>
              <a:cs typeface="Verdana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6280189" y="5898712"/>
            <a:ext cx="510540" cy="510540"/>
          </a:xfrm>
          <a:custGeom>
            <a:avLst/>
            <a:gdLst/>
            <a:ahLst/>
            <a:cxnLst/>
            <a:rect l="l" t="t" r="r" b="b"/>
            <a:pathLst>
              <a:path w="510540" h="510539">
                <a:moveTo>
                  <a:pt x="476279" y="510301"/>
                </a:moveTo>
                <a:lnTo>
                  <a:pt x="34021" y="510301"/>
                </a:lnTo>
                <a:lnTo>
                  <a:pt x="20779" y="507628"/>
                </a:lnTo>
                <a:lnTo>
                  <a:pt x="9964" y="500337"/>
                </a:lnTo>
                <a:lnTo>
                  <a:pt x="2673" y="489522"/>
                </a:lnTo>
                <a:lnTo>
                  <a:pt x="0" y="476280"/>
                </a:lnTo>
                <a:lnTo>
                  <a:pt x="0" y="34021"/>
                </a:lnTo>
                <a:lnTo>
                  <a:pt x="2628" y="21002"/>
                </a:lnTo>
                <a:lnTo>
                  <a:pt x="2673" y="20778"/>
                </a:lnTo>
                <a:lnTo>
                  <a:pt x="9964" y="9964"/>
                </a:lnTo>
                <a:lnTo>
                  <a:pt x="20903" y="2589"/>
                </a:lnTo>
                <a:lnTo>
                  <a:pt x="21194" y="2589"/>
                </a:lnTo>
                <a:lnTo>
                  <a:pt x="34021" y="0"/>
                </a:lnTo>
                <a:lnTo>
                  <a:pt x="476279" y="0"/>
                </a:lnTo>
                <a:lnTo>
                  <a:pt x="482948" y="659"/>
                </a:lnTo>
                <a:lnTo>
                  <a:pt x="507593" y="20778"/>
                </a:lnTo>
                <a:lnTo>
                  <a:pt x="507712" y="21002"/>
                </a:lnTo>
                <a:lnTo>
                  <a:pt x="509642" y="27353"/>
                </a:lnTo>
                <a:lnTo>
                  <a:pt x="510302" y="34021"/>
                </a:lnTo>
                <a:lnTo>
                  <a:pt x="510302" y="476280"/>
                </a:lnTo>
                <a:lnTo>
                  <a:pt x="507628" y="489522"/>
                </a:lnTo>
                <a:lnTo>
                  <a:pt x="500337" y="500337"/>
                </a:lnTo>
                <a:lnTo>
                  <a:pt x="489523" y="507628"/>
                </a:lnTo>
                <a:lnTo>
                  <a:pt x="476279" y="510301"/>
                </a:lnTo>
                <a:close/>
              </a:path>
            </a:pathLst>
          </a:custGeom>
          <a:solidFill>
            <a:srgbClr val="EDEBE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486399" cy="82295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67489" y="951389"/>
            <a:ext cx="5429250" cy="635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265"/>
              <a:t>Our</a:t>
            </a:r>
            <a:r>
              <a:rPr dirty="0" sz="4000" spc="114"/>
              <a:t> </a:t>
            </a:r>
            <a:r>
              <a:rPr dirty="0" sz="4000" spc="325"/>
              <a:t>Awesome</a:t>
            </a:r>
            <a:r>
              <a:rPr dirty="0" sz="4000" spc="114"/>
              <a:t> </a:t>
            </a:r>
            <a:r>
              <a:rPr dirty="0" sz="4000" spc="190"/>
              <a:t>Arsenal!</a:t>
            </a:r>
            <a:endParaRPr sz="4000"/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812774" y="1000845"/>
            <a:ext cx="632457" cy="595254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6280189" y="1928454"/>
            <a:ext cx="7556500" cy="1176655"/>
          </a:xfrm>
          <a:custGeom>
            <a:avLst/>
            <a:gdLst/>
            <a:ahLst/>
            <a:cxnLst/>
            <a:rect l="l" t="t" r="r" b="b"/>
            <a:pathLst>
              <a:path w="7556500" h="1176655">
                <a:moveTo>
                  <a:pt x="7525795" y="1176098"/>
                </a:moveTo>
                <a:lnTo>
                  <a:pt x="30625" y="1176098"/>
                </a:lnTo>
                <a:lnTo>
                  <a:pt x="18704" y="1173692"/>
                </a:lnTo>
                <a:lnTo>
                  <a:pt x="8969" y="1167128"/>
                </a:lnTo>
                <a:lnTo>
                  <a:pt x="2406" y="1157394"/>
                </a:lnTo>
                <a:lnTo>
                  <a:pt x="0" y="1145473"/>
                </a:lnTo>
                <a:lnTo>
                  <a:pt x="0" y="30625"/>
                </a:lnTo>
                <a:lnTo>
                  <a:pt x="2406" y="18704"/>
                </a:lnTo>
                <a:lnTo>
                  <a:pt x="8969" y="8970"/>
                </a:lnTo>
                <a:lnTo>
                  <a:pt x="18704" y="2406"/>
                </a:lnTo>
                <a:lnTo>
                  <a:pt x="30625" y="0"/>
                </a:lnTo>
                <a:lnTo>
                  <a:pt x="7533917" y="0"/>
                </a:lnTo>
                <a:lnTo>
                  <a:pt x="7541707" y="3226"/>
                </a:lnTo>
                <a:lnTo>
                  <a:pt x="7553194" y="14713"/>
                </a:lnTo>
                <a:lnTo>
                  <a:pt x="7556420" y="22503"/>
                </a:lnTo>
                <a:lnTo>
                  <a:pt x="7556420" y="1145473"/>
                </a:lnTo>
                <a:lnTo>
                  <a:pt x="7554014" y="1157394"/>
                </a:lnTo>
                <a:lnTo>
                  <a:pt x="7547451" y="1167128"/>
                </a:lnTo>
                <a:lnTo>
                  <a:pt x="7537716" y="1173692"/>
                </a:lnTo>
                <a:lnTo>
                  <a:pt x="7525795" y="1176098"/>
                </a:lnTo>
                <a:close/>
              </a:path>
            </a:pathLst>
          </a:custGeom>
          <a:solidFill>
            <a:srgbClr val="EDEB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6280189" y="3308627"/>
            <a:ext cx="7556500" cy="1176655"/>
          </a:xfrm>
          <a:custGeom>
            <a:avLst/>
            <a:gdLst/>
            <a:ahLst/>
            <a:cxnLst/>
            <a:rect l="l" t="t" r="r" b="b"/>
            <a:pathLst>
              <a:path w="7556500" h="1176654">
                <a:moveTo>
                  <a:pt x="7525795" y="1176098"/>
                </a:moveTo>
                <a:lnTo>
                  <a:pt x="30625" y="1176098"/>
                </a:lnTo>
                <a:lnTo>
                  <a:pt x="18704" y="1173692"/>
                </a:lnTo>
                <a:lnTo>
                  <a:pt x="8969" y="1167128"/>
                </a:lnTo>
                <a:lnTo>
                  <a:pt x="2406" y="1157394"/>
                </a:lnTo>
                <a:lnTo>
                  <a:pt x="0" y="1145473"/>
                </a:lnTo>
                <a:lnTo>
                  <a:pt x="0" y="30625"/>
                </a:lnTo>
                <a:lnTo>
                  <a:pt x="2406" y="18704"/>
                </a:lnTo>
                <a:lnTo>
                  <a:pt x="8969" y="8969"/>
                </a:lnTo>
                <a:lnTo>
                  <a:pt x="18704" y="2406"/>
                </a:lnTo>
                <a:lnTo>
                  <a:pt x="30625" y="0"/>
                </a:lnTo>
                <a:lnTo>
                  <a:pt x="7533917" y="0"/>
                </a:lnTo>
                <a:lnTo>
                  <a:pt x="7541707" y="3226"/>
                </a:lnTo>
                <a:lnTo>
                  <a:pt x="7553194" y="14713"/>
                </a:lnTo>
                <a:lnTo>
                  <a:pt x="7556420" y="22503"/>
                </a:lnTo>
                <a:lnTo>
                  <a:pt x="7556420" y="1145473"/>
                </a:lnTo>
                <a:lnTo>
                  <a:pt x="7554014" y="1157394"/>
                </a:lnTo>
                <a:lnTo>
                  <a:pt x="7547451" y="1167128"/>
                </a:lnTo>
                <a:lnTo>
                  <a:pt x="7537716" y="1173692"/>
                </a:lnTo>
                <a:lnTo>
                  <a:pt x="7525795" y="1176098"/>
                </a:lnTo>
                <a:close/>
              </a:path>
            </a:pathLst>
          </a:custGeom>
          <a:solidFill>
            <a:srgbClr val="EDEB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6280189" y="4688799"/>
            <a:ext cx="7556500" cy="1176655"/>
          </a:xfrm>
          <a:custGeom>
            <a:avLst/>
            <a:gdLst/>
            <a:ahLst/>
            <a:cxnLst/>
            <a:rect l="l" t="t" r="r" b="b"/>
            <a:pathLst>
              <a:path w="7556500" h="1176654">
                <a:moveTo>
                  <a:pt x="7525795" y="1176098"/>
                </a:moveTo>
                <a:lnTo>
                  <a:pt x="30625" y="1176098"/>
                </a:lnTo>
                <a:lnTo>
                  <a:pt x="18704" y="1173692"/>
                </a:lnTo>
                <a:lnTo>
                  <a:pt x="8969" y="1167128"/>
                </a:lnTo>
                <a:lnTo>
                  <a:pt x="2406" y="1157394"/>
                </a:lnTo>
                <a:lnTo>
                  <a:pt x="0" y="1145473"/>
                </a:lnTo>
                <a:lnTo>
                  <a:pt x="0" y="30625"/>
                </a:lnTo>
                <a:lnTo>
                  <a:pt x="2406" y="18704"/>
                </a:lnTo>
                <a:lnTo>
                  <a:pt x="8969" y="8970"/>
                </a:lnTo>
                <a:lnTo>
                  <a:pt x="18704" y="2406"/>
                </a:lnTo>
                <a:lnTo>
                  <a:pt x="30625" y="0"/>
                </a:lnTo>
                <a:lnTo>
                  <a:pt x="7533917" y="0"/>
                </a:lnTo>
                <a:lnTo>
                  <a:pt x="7541707" y="3226"/>
                </a:lnTo>
                <a:lnTo>
                  <a:pt x="7553194" y="14713"/>
                </a:lnTo>
                <a:lnTo>
                  <a:pt x="7556420" y="22502"/>
                </a:lnTo>
                <a:lnTo>
                  <a:pt x="7556420" y="1145473"/>
                </a:lnTo>
                <a:lnTo>
                  <a:pt x="7554014" y="1157394"/>
                </a:lnTo>
                <a:lnTo>
                  <a:pt x="7547451" y="1167128"/>
                </a:lnTo>
                <a:lnTo>
                  <a:pt x="7537716" y="1173692"/>
                </a:lnTo>
                <a:lnTo>
                  <a:pt x="7525795" y="1176098"/>
                </a:lnTo>
                <a:close/>
              </a:path>
            </a:pathLst>
          </a:custGeom>
          <a:solidFill>
            <a:srgbClr val="EDEB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6280189" y="6068972"/>
            <a:ext cx="7556500" cy="1176655"/>
          </a:xfrm>
          <a:custGeom>
            <a:avLst/>
            <a:gdLst/>
            <a:ahLst/>
            <a:cxnLst/>
            <a:rect l="l" t="t" r="r" b="b"/>
            <a:pathLst>
              <a:path w="7556500" h="1176654">
                <a:moveTo>
                  <a:pt x="7525795" y="1176098"/>
                </a:moveTo>
                <a:lnTo>
                  <a:pt x="30625" y="1176098"/>
                </a:lnTo>
                <a:lnTo>
                  <a:pt x="18704" y="1173692"/>
                </a:lnTo>
                <a:lnTo>
                  <a:pt x="8969" y="1167128"/>
                </a:lnTo>
                <a:lnTo>
                  <a:pt x="2406" y="1157393"/>
                </a:lnTo>
                <a:lnTo>
                  <a:pt x="0" y="1145472"/>
                </a:lnTo>
                <a:lnTo>
                  <a:pt x="0" y="30625"/>
                </a:lnTo>
                <a:lnTo>
                  <a:pt x="2406" y="18704"/>
                </a:lnTo>
                <a:lnTo>
                  <a:pt x="8969" y="8969"/>
                </a:lnTo>
                <a:lnTo>
                  <a:pt x="18704" y="2406"/>
                </a:lnTo>
                <a:lnTo>
                  <a:pt x="30625" y="0"/>
                </a:lnTo>
                <a:lnTo>
                  <a:pt x="7533917" y="0"/>
                </a:lnTo>
                <a:lnTo>
                  <a:pt x="7541707" y="3226"/>
                </a:lnTo>
                <a:lnTo>
                  <a:pt x="7553194" y="14713"/>
                </a:lnTo>
                <a:lnTo>
                  <a:pt x="7556420" y="22503"/>
                </a:lnTo>
                <a:lnTo>
                  <a:pt x="7556420" y="1145472"/>
                </a:lnTo>
                <a:lnTo>
                  <a:pt x="7554014" y="1157393"/>
                </a:lnTo>
                <a:lnTo>
                  <a:pt x="7547451" y="1167128"/>
                </a:lnTo>
                <a:lnTo>
                  <a:pt x="7537716" y="1173692"/>
                </a:lnTo>
                <a:lnTo>
                  <a:pt x="7525795" y="1176098"/>
                </a:lnTo>
                <a:close/>
              </a:path>
            </a:pathLst>
          </a:custGeom>
          <a:solidFill>
            <a:srgbClr val="EDEB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6471563" y="1936570"/>
            <a:ext cx="7019925" cy="5026660"/>
          </a:xfrm>
          <a:prstGeom prst="rect">
            <a:avLst/>
          </a:prstGeom>
        </p:spPr>
        <p:txBody>
          <a:bodyPr wrap="square" lIns="0" tIns="1854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60"/>
              </a:spcBef>
            </a:pPr>
            <a:r>
              <a:rPr dirty="0" sz="2000" spc="130">
                <a:solidFill>
                  <a:srgbClr val="161613"/>
                </a:solidFill>
                <a:latin typeface="Calibri"/>
                <a:cs typeface="Calibri"/>
              </a:rPr>
              <a:t>Python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dirty="0" sz="1600" spc="-60">
                <a:solidFill>
                  <a:srgbClr val="161613"/>
                </a:solidFill>
                <a:latin typeface="Verdana"/>
                <a:cs typeface="Verdana"/>
              </a:rPr>
              <a:t>Versatile</a:t>
            </a:r>
            <a:r>
              <a:rPr dirty="0" sz="1600" spc="-9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600" spc="-70">
                <a:solidFill>
                  <a:srgbClr val="161613"/>
                </a:solidFill>
                <a:latin typeface="Verdana"/>
                <a:cs typeface="Verdana"/>
              </a:rPr>
              <a:t>and</a:t>
            </a:r>
            <a:r>
              <a:rPr dirty="0" sz="1600" spc="-90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600" spc="-50">
                <a:solidFill>
                  <a:srgbClr val="161613"/>
                </a:solidFill>
                <a:latin typeface="Verdana"/>
                <a:cs typeface="Verdana"/>
              </a:rPr>
              <a:t>friendly</a:t>
            </a:r>
            <a:r>
              <a:rPr dirty="0" sz="1600" spc="-9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600" spc="-50">
                <a:solidFill>
                  <a:srgbClr val="161613"/>
                </a:solidFill>
                <a:latin typeface="Verdana"/>
                <a:cs typeface="Verdana"/>
              </a:rPr>
              <a:t>language</a:t>
            </a:r>
            <a:r>
              <a:rPr dirty="0" sz="1600" spc="-90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600" spc="-50">
                <a:solidFill>
                  <a:srgbClr val="161613"/>
                </a:solidFill>
                <a:latin typeface="Verdana"/>
                <a:cs typeface="Verdana"/>
              </a:rPr>
              <a:t>powering</a:t>
            </a:r>
            <a:r>
              <a:rPr dirty="0" sz="1600" spc="-9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600" spc="-70">
                <a:solidFill>
                  <a:srgbClr val="161613"/>
                </a:solidFill>
                <a:latin typeface="Verdana"/>
                <a:cs typeface="Verdana"/>
              </a:rPr>
              <a:t>the</a:t>
            </a:r>
            <a:r>
              <a:rPr dirty="0" sz="1600" spc="-90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600" spc="-20">
                <a:solidFill>
                  <a:srgbClr val="161613"/>
                </a:solidFill>
                <a:latin typeface="Verdana"/>
                <a:cs typeface="Verdana"/>
              </a:rPr>
              <a:t>bot's</a:t>
            </a:r>
            <a:r>
              <a:rPr dirty="0" sz="1600" spc="-9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161613"/>
                </a:solidFill>
                <a:latin typeface="Verdana"/>
                <a:cs typeface="Verdana"/>
              </a:rPr>
              <a:t>brain.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70"/>
              </a:spcBef>
            </a:pP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2000" spc="120">
                <a:solidFill>
                  <a:srgbClr val="161613"/>
                </a:solidFill>
                <a:latin typeface="Calibri"/>
                <a:cs typeface="Calibri"/>
              </a:rPr>
              <a:t>Selenium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dirty="0" sz="1600" spc="-75">
                <a:solidFill>
                  <a:srgbClr val="161613"/>
                </a:solidFill>
                <a:latin typeface="Verdana"/>
                <a:cs typeface="Verdana"/>
              </a:rPr>
              <a:t>Automates</a:t>
            </a:r>
            <a:r>
              <a:rPr dirty="0" sz="1600" spc="-8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600" spc="-50">
                <a:solidFill>
                  <a:srgbClr val="161613"/>
                </a:solidFill>
                <a:latin typeface="Verdana"/>
                <a:cs typeface="Verdana"/>
              </a:rPr>
              <a:t>browser</a:t>
            </a:r>
            <a:r>
              <a:rPr dirty="0" sz="1600" spc="-8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600" spc="-40">
                <a:solidFill>
                  <a:srgbClr val="161613"/>
                </a:solidFill>
                <a:latin typeface="Verdana"/>
                <a:cs typeface="Verdana"/>
              </a:rPr>
              <a:t>actions</a:t>
            </a:r>
            <a:r>
              <a:rPr dirty="0" sz="1600" spc="-80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600" spc="-65">
                <a:solidFill>
                  <a:srgbClr val="161613"/>
                </a:solidFill>
                <a:latin typeface="Verdana"/>
                <a:cs typeface="Verdana"/>
              </a:rPr>
              <a:t>like</a:t>
            </a:r>
            <a:r>
              <a:rPr dirty="0" sz="1600" spc="-8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600" spc="-30">
                <a:solidFill>
                  <a:srgbClr val="161613"/>
                </a:solidFill>
                <a:latin typeface="Verdana"/>
                <a:cs typeface="Verdana"/>
              </a:rPr>
              <a:t>clicks,</a:t>
            </a:r>
            <a:r>
              <a:rPr dirty="0" sz="1600" spc="-8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600" spc="-70">
                <a:solidFill>
                  <a:srgbClr val="161613"/>
                </a:solidFill>
                <a:latin typeface="Verdana"/>
                <a:cs typeface="Verdana"/>
              </a:rPr>
              <a:t>typing,</a:t>
            </a:r>
            <a:r>
              <a:rPr dirty="0" sz="1600" spc="-80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600" spc="-70">
                <a:solidFill>
                  <a:srgbClr val="161613"/>
                </a:solidFill>
                <a:latin typeface="Verdana"/>
                <a:cs typeface="Verdana"/>
              </a:rPr>
              <a:t>and</a:t>
            </a:r>
            <a:r>
              <a:rPr dirty="0" sz="1600" spc="-8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600" spc="-70">
                <a:solidFill>
                  <a:srgbClr val="161613"/>
                </a:solidFill>
                <a:latin typeface="Verdana"/>
                <a:cs typeface="Verdana"/>
              </a:rPr>
              <a:t>navigation</a:t>
            </a:r>
            <a:r>
              <a:rPr dirty="0" sz="1600" spc="-8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161613"/>
                </a:solidFill>
                <a:latin typeface="Verdana"/>
                <a:cs typeface="Verdana"/>
              </a:rPr>
              <a:t>perfectly.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65"/>
              </a:spcBef>
            </a:pP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145">
                <a:solidFill>
                  <a:srgbClr val="161613"/>
                </a:solidFill>
                <a:latin typeface="Calibri"/>
                <a:cs typeface="Calibri"/>
              </a:rPr>
              <a:t>Requests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dirty="0" sz="1600" spc="-55">
                <a:solidFill>
                  <a:srgbClr val="161613"/>
                </a:solidFill>
                <a:latin typeface="Verdana"/>
                <a:cs typeface="Verdana"/>
              </a:rPr>
              <a:t>Facilitates</a:t>
            </a:r>
            <a:r>
              <a:rPr dirty="0" sz="1600" spc="-8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600" spc="-65">
                <a:solidFill>
                  <a:srgbClr val="161613"/>
                </a:solidFill>
                <a:latin typeface="Verdana"/>
                <a:cs typeface="Verdana"/>
              </a:rPr>
              <a:t>smooth</a:t>
            </a:r>
            <a:r>
              <a:rPr dirty="0" sz="1600" spc="-8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600" spc="-45">
                <a:solidFill>
                  <a:srgbClr val="161613"/>
                </a:solidFill>
                <a:latin typeface="Verdana"/>
                <a:cs typeface="Verdana"/>
              </a:rPr>
              <a:t>sending</a:t>
            </a:r>
            <a:r>
              <a:rPr dirty="0" sz="1600" spc="-8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600" spc="-70">
                <a:solidFill>
                  <a:srgbClr val="161613"/>
                </a:solidFill>
                <a:latin typeface="Verdana"/>
                <a:cs typeface="Verdana"/>
              </a:rPr>
              <a:t>and</a:t>
            </a:r>
            <a:r>
              <a:rPr dirty="0" sz="1600" spc="-80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600" spc="-45">
                <a:solidFill>
                  <a:srgbClr val="161613"/>
                </a:solidFill>
                <a:latin typeface="Verdana"/>
                <a:cs typeface="Verdana"/>
              </a:rPr>
              <a:t>receiving</a:t>
            </a:r>
            <a:r>
              <a:rPr dirty="0" sz="1600" spc="-8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600">
                <a:solidFill>
                  <a:srgbClr val="161613"/>
                </a:solidFill>
                <a:latin typeface="Verdana"/>
                <a:cs typeface="Verdana"/>
              </a:rPr>
              <a:t>of</a:t>
            </a:r>
            <a:r>
              <a:rPr dirty="0" sz="1600" spc="-8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600" spc="-70">
                <a:solidFill>
                  <a:srgbClr val="161613"/>
                </a:solidFill>
                <a:latin typeface="Verdana"/>
                <a:cs typeface="Verdana"/>
              </a:rPr>
              <a:t>data</a:t>
            </a:r>
            <a:r>
              <a:rPr dirty="0" sz="1600" spc="-8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600" spc="-80">
                <a:solidFill>
                  <a:srgbClr val="161613"/>
                </a:solidFill>
                <a:latin typeface="Verdana"/>
                <a:cs typeface="Verdana"/>
              </a:rPr>
              <a:t>from </a:t>
            </a:r>
            <a:r>
              <a:rPr dirty="0" sz="1600" spc="-100">
                <a:solidFill>
                  <a:srgbClr val="161613"/>
                </a:solidFill>
                <a:latin typeface="Verdana"/>
                <a:cs typeface="Verdana"/>
              </a:rPr>
              <a:t>Instagram</a:t>
            </a:r>
            <a:r>
              <a:rPr dirty="0" sz="1600" spc="-8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161613"/>
                </a:solidFill>
                <a:latin typeface="Verdana"/>
                <a:cs typeface="Verdana"/>
              </a:rPr>
              <a:t>servers.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65"/>
              </a:spcBef>
            </a:pP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2000" spc="120">
                <a:solidFill>
                  <a:srgbClr val="161613"/>
                </a:solidFill>
                <a:latin typeface="Calibri"/>
                <a:cs typeface="Calibri"/>
              </a:rPr>
              <a:t>ChromeDriver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dirty="0" sz="1600" spc="-50">
                <a:solidFill>
                  <a:srgbClr val="161613"/>
                </a:solidFill>
                <a:latin typeface="Verdana"/>
                <a:cs typeface="Verdana"/>
              </a:rPr>
              <a:t>Controls</a:t>
            </a:r>
            <a:r>
              <a:rPr dirty="0" sz="1600" spc="-8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600" spc="-65">
                <a:solidFill>
                  <a:srgbClr val="161613"/>
                </a:solidFill>
                <a:latin typeface="Verdana"/>
                <a:cs typeface="Verdana"/>
              </a:rPr>
              <a:t>Chrome</a:t>
            </a:r>
            <a:r>
              <a:rPr dirty="0" sz="1600" spc="-8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600" spc="-50">
                <a:solidFill>
                  <a:srgbClr val="161613"/>
                </a:solidFill>
                <a:latin typeface="Verdana"/>
                <a:cs typeface="Verdana"/>
              </a:rPr>
              <a:t>browser</a:t>
            </a:r>
            <a:r>
              <a:rPr dirty="0" sz="1600" spc="-8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600" spc="-50">
                <a:solidFill>
                  <a:srgbClr val="161613"/>
                </a:solidFill>
                <a:latin typeface="Verdana"/>
                <a:cs typeface="Verdana"/>
              </a:rPr>
              <a:t>seamlessly</a:t>
            </a:r>
            <a:r>
              <a:rPr dirty="0" sz="1600" spc="-8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600" spc="-80">
                <a:solidFill>
                  <a:srgbClr val="161613"/>
                </a:solidFill>
                <a:latin typeface="Verdana"/>
                <a:cs typeface="Verdana"/>
              </a:rPr>
              <a:t>to </a:t>
            </a:r>
            <a:r>
              <a:rPr dirty="0" sz="1600" spc="-65">
                <a:solidFill>
                  <a:srgbClr val="161613"/>
                </a:solidFill>
                <a:latin typeface="Verdana"/>
                <a:cs typeface="Verdana"/>
              </a:rPr>
              <a:t>interact</a:t>
            </a:r>
            <a:r>
              <a:rPr dirty="0" sz="1600" spc="-8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600" spc="-65">
                <a:solidFill>
                  <a:srgbClr val="161613"/>
                </a:solidFill>
                <a:latin typeface="Verdana"/>
                <a:cs typeface="Verdana"/>
              </a:rPr>
              <a:t>with</a:t>
            </a:r>
            <a:r>
              <a:rPr dirty="0" sz="1600" spc="-8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600" spc="-10">
                <a:solidFill>
                  <a:srgbClr val="161613"/>
                </a:solidFill>
                <a:latin typeface="Verdana"/>
                <a:cs typeface="Verdana"/>
              </a:rPr>
              <a:t>Instagram.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0" name="object 10" descr=""/>
          <p:cNvSpPr txBox="1"/>
          <p:nvPr/>
        </p:nvSpPr>
        <p:spPr>
          <a:xfrm rot="10800000">
            <a:off x="14157579" y="7505138"/>
            <a:ext cx="262128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80"/>
              </a:lnSpc>
            </a:pPr>
            <a:r>
              <a:rPr dirty="0" sz="2000" spc="-50">
                <a:solidFill>
                  <a:srgbClr val="002F4A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486399" cy="82295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4700"/>
              </a:lnSpc>
              <a:spcBef>
                <a:spcPts val="100"/>
              </a:spcBef>
            </a:pPr>
            <a:r>
              <a:rPr dirty="0" spc="260"/>
              <a:t>Unleashing</a:t>
            </a:r>
            <a:r>
              <a:rPr dirty="0" spc="135"/>
              <a:t> </a:t>
            </a:r>
            <a:r>
              <a:rPr dirty="0" spc="300"/>
              <a:t>the</a:t>
            </a:r>
            <a:r>
              <a:rPr dirty="0" spc="140"/>
              <a:t> </a:t>
            </a:r>
            <a:r>
              <a:rPr dirty="0" spc="200"/>
              <a:t>Bot's </a:t>
            </a:r>
            <a:r>
              <a:rPr dirty="0" spc="330"/>
              <a:t>Superpowers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40340" y="2316782"/>
            <a:ext cx="703616" cy="662227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6280189" y="3210400"/>
            <a:ext cx="3665220" cy="2033270"/>
          </a:xfrm>
          <a:custGeom>
            <a:avLst/>
            <a:gdLst/>
            <a:ahLst/>
            <a:cxnLst/>
            <a:rect l="l" t="t" r="r" b="b"/>
            <a:pathLst>
              <a:path w="3665220" h="2033270">
                <a:moveTo>
                  <a:pt x="3630834" y="2032753"/>
                </a:moveTo>
                <a:lnTo>
                  <a:pt x="34028" y="2032753"/>
                </a:lnTo>
                <a:lnTo>
                  <a:pt x="20782" y="2030079"/>
                </a:lnTo>
                <a:lnTo>
                  <a:pt x="9966" y="2022787"/>
                </a:lnTo>
                <a:lnTo>
                  <a:pt x="2674" y="2011970"/>
                </a:lnTo>
                <a:lnTo>
                  <a:pt x="0" y="1998725"/>
                </a:lnTo>
                <a:lnTo>
                  <a:pt x="0" y="34028"/>
                </a:lnTo>
                <a:lnTo>
                  <a:pt x="2674" y="20782"/>
                </a:lnTo>
                <a:lnTo>
                  <a:pt x="9966" y="9966"/>
                </a:lnTo>
                <a:lnTo>
                  <a:pt x="20782" y="2674"/>
                </a:lnTo>
                <a:lnTo>
                  <a:pt x="34028" y="0"/>
                </a:lnTo>
                <a:lnTo>
                  <a:pt x="3630834" y="0"/>
                </a:lnTo>
                <a:lnTo>
                  <a:pt x="3664203" y="27358"/>
                </a:lnTo>
                <a:lnTo>
                  <a:pt x="3664862" y="34028"/>
                </a:lnTo>
                <a:lnTo>
                  <a:pt x="3664862" y="1998725"/>
                </a:lnTo>
                <a:lnTo>
                  <a:pt x="3662188" y="2011970"/>
                </a:lnTo>
                <a:lnTo>
                  <a:pt x="3654896" y="2022787"/>
                </a:lnTo>
                <a:lnTo>
                  <a:pt x="3644080" y="2030079"/>
                </a:lnTo>
                <a:lnTo>
                  <a:pt x="3630834" y="2032753"/>
                </a:lnTo>
                <a:close/>
              </a:path>
            </a:pathLst>
          </a:custGeom>
          <a:solidFill>
            <a:srgbClr val="EDEB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6494303" y="3413338"/>
            <a:ext cx="3223895" cy="1219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180">
                <a:solidFill>
                  <a:srgbClr val="161613"/>
                </a:solidFill>
                <a:latin typeface="Calibri"/>
                <a:cs typeface="Calibri"/>
              </a:rPr>
              <a:t>Smart</a:t>
            </a:r>
            <a:r>
              <a:rPr dirty="0" sz="2200" spc="70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2200" spc="114">
                <a:solidFill>
                  <a:srgbClr val="161613"/>
                </a:solidFill>
                <a:latin typeface="Calibri"/>
                <a:cs typeface="Calibri"/>
              </a:rPr>
              <a:t>Login</a:t>
            </a:r>
            <a:endParaRPr sz="2200">
              <a:latin typeface="Calibri"/>
              <a:cs typeface="Calibri"/>
            </a:endParaRPr>
          </a:p>
          <a:p>
            <a:pPr marL="12700" marR="5080">
              <a:lnSpc>
                <a:spcPts val="3420"/>
              </a:lnSpc>
              <a:spcBef>
                <a:spcPts val="50"/>
              </a:spcBef>
            </a:pPr>
            <a:r>
              <a:rPr dirty="0" sz="1750" spc="-70">
                <a:solidFill>
                  <a:srgbClr val="161613"/>
                </a:solidFill>
                <a:latin typeface="Verdana"/>
                <a:cs typeface="Verdana"/>
              </a:rPr>
              <a:t>Automatically</a:t>
            </a:r>
            <a:r>
              <a:rPr dirty="0" sz="1750" spc="-90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65">
                <a:solidFill>
                  <a:srgbClr val="161613"/>
                </a:solidFill>
                <a:latin typeface="Verdana"/>
                <a:cs typeface="Verdana"/>
              </a:rPr>
              <a:t>and</a:t>
            </a:r>
            <a:r>
              <a:rPr dirty="0" sz="1750" spc="-8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65">
                <a:solidFill>
                  <a:srgbClr val="161613"/>
                </a:solidFill>
                <a:latin typeface="Verdana"/>
                <a:cs typeface="Verdana"/>
              </a:rPr>
              <a:t>reliably</a:t>
            </a:r>
            <a:r>
              <a:rPr dirty="0" sz="1750" spc="-8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20">
                <a:solidFill>
                  <a:srgbClr val="161613"/>
                </a:solidFill>
                <a:latin typeface="Verdana"/>
                <a:cs typeface="Verdana"/>
              </a:rPr>
              <a:t>logs </a:t>
            </a:r>
            <a:r>
              <a:rPr dirty="0" sz="1750" spc="-85">
                <a:solidFill>
                  <a:srgbClr val="161613"/>
                </a:solidFill>
                <a:latin typeface="Verdana"/>
                <a:cs typeface="Verdana"/>
              </a:rPr>
              <a:t>into</a:t>
            </a:r>
            <a:r>
              <a:rPr dirty="0" sz="1750" spc="-10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80">
                <a:solidFill>
                  <a:srgbClr val="161613"/>
                </a:solidFill>
                <a:latin typeface="Verdana"/>
                <a:cs typeface="Verdana"/>
              </a:rPr>
              <a:t>your</a:t>
            </a:r>
            <a:r>
              <a:rPr dirty="0" sz="1750" spc="-100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110">
                <a:solidFill>
                  <a:srgbClr val="161613"/>
                </a:solidFill>
                <a:latin typeface="Verdana"/>
                <a:cs typeface="Verdana"/>
              </a:rPr>
              <a:t>Instagram</a:t>
            </a:r>
            <a:r>
              <a:rPr dirty="0" sz="1750" spc="-10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10">
                <a:solidFill>
                  <a:srgbClr val="161613"/>
                </a:solidFill>
                <a:latin typeface="Verdana"/>
                <a:cs typeface="Verdana"/>
              </a:rPr>
              <a:t>account.</a:t>
            </a:r>
            <a:endParaRPr sz="1750">
              <a:latin typeface="Verdana"/>
              <a:cs typeface="Verdana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10171867" y="3210400"/>
            <a:ext cx="3665220" cy="2033270"/>
          </a:xfrm>
          <a:custGeom>
            <a:avLst/>
            <a:gdLst/>
            <a:ahLst/>
            <a:cxnLst/>
            <a:rect l="l" t="t" r="r" b="b"/>
            <a:pathLst>
              <a:path w="3665219" h="2033270">
                <a:moveTo>
                  <a:pt x="3630833" y="2032753"/>
                </a:moveTo>
                <a:lnTo>
                  <a:pt x="34027" y="2032753"/>
                </a:lnTo>
                <a:lnTo>
                  <a:pt x="20782" y="2030079"/>
                </a:lnTo>
                <a:lnTo>
                  <a:pt x="9966" y="2022787"/>
                </a:lnTo>
                <a:lnTo>
                  <a:pt x="2674" y="2011970"/>
                </a:lnTo>
                <a:lnTo>
                  <a:pt x="0" y="1998725"/>
                </a:lnTo>
                <a:lnTo>
                  <a:pt x="0" y="34028"/>
                </a:lnTo>
                <a:lnTo>
                  <a:pt x="2674" y="20782"/>
                </a:lnTo>
                <a:lnTo>
                  <a:pt x="9966" y="9966"/>
                </a:lnTo>
                <a:lnTo>
                  <a:pt x="20782" y="2674"/>
                </a:lnTo>
                <a:lnTo>
                  <a:pt x="34027" y="0"/>
                </a:lnTo>
                <a:lnTo>
                  <a:pt x="3630833" y="0"/>
                </a:lnTo>
                <a:lnTo>
                  <a:pt x="3664202" y="27358"/>
                </a:lnTo>
                <a:lnTo>
                  <a:pt x="3664862" y="34028"/>
                </a:lnTo>
                <a:lnTo>
                  <a:pt x="3664862" y="1998725"/>
                </a:lnTo>
                <a:lnTo>
                  <a:pt x="3662188" y="2011970"/>
                </a:lnTo>
                <a:lnTo>
                  <a:pt x="3654895" y="2022787"/>
                </a:lnTo>
                <a:lnTo>
                  <a:pt x="3644079" y="2030079"/>
                </a:lnTo>
                <a:lnTo>
                  <a:pt x="3630833" y="2032753"/>
                </a:lnTo>
                <a:close/>
              </a:path>
            </a:pathLst>
          </a:custGeom>
          <a:solidFill>
            <a:srgbClr val="EDEB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10385981" y="3413338"/>
            <a:ext cx="3116580" cy="16535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180">
                <a:solidFill>
                  <a:srgbClr val="161613"/>
                </a:solidFill>
                <a:latin typeface="Calibri"/>
                <a:cs typeface="Calibri"/>
              </a:rPr>
              <a:t>Content</a:t>
            </a:r>
            <a:r>
              <a:rPr dirty="0" sz="2200" spc="65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2200" spc="155">
                <a:solidFill>
                  <a:srgbClr val="161613"/>
                </a:solidFill>
                <a:latin typeface="Calibri"/>
                <a:cs typeface="Calibri"/>
              </a:rPr>
              <a:t>Broadcaster</a:t>
            </a:r>
            <a:endParaRPr sz="2200">
              <a:latin typeface="Calibri"/>
              <a:cs typeface="Calibri"/>
            </a:endParaRPr>
          </a:p>
          <a:p>
            <a:pPr marL="12700" marR="5080">
              <a:lnSpc>
                <a:spcPts val="3420"/>
              </a:lnSpc>
              <a:spcBef>
                <a:spcPts val="50"/>
              </a:spcBef>
            </a:pPr>
            <a:r>
              <a:rPr dirty="0" sz="1750" spc="-20">
                <a:solidFill>
                  <a:srgbClr val="161613"/>
                </a:solidFill>
                <a:latin typeface="Verdana"/>
                <a:cs typeface="Verdana"/>
              </a:rPr>
              <a:t>Posts</a:t>
            </a:r>
            <a:r>
              <a:rPr dirty="0" sz="1750" spc="-114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50">
                <a:solidFill>
                  <a:srgbClr val="161613"/>
                </a:solidFill>
                <a:latin typeface="Verdana"/>
                <a:cs typeface="Verdana"/>
              </a:rPr>
              <a:t>photos</a:t>
            </a:r>
            <a:r>
              <a:rPr dirty="0" sz="1750" spc="-110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70">
                <a:solidFill>
                  <a:srgbClr val="161613"/>
                </a:solidFill>
                <a:latin typeface="Verdana"/>
                <a:cs typeface="Verdana"/>
              </a:rPr>
              <a:t>with</a:t>
            </a:r>
            <a:r>
              <a:rPr dirty="0" sz="1750" spc="-114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45">
                <a:solidFill>
                  <a:srgbClr val="161613"/>
                </a:solidFill>
                <a:latin typeface="Verdana"/>
                <a:cs typeface="Verdana"/>
              </a:rPr>
              <a:t>captions</a:t>
            </a:r>
            <a:r>
              <a:rPr dirty="0" sz="1750" spc="-110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25">
                <a:solidFill>
                  <a:srgbClr val="161613"/>
                </a:solidFill>
                <a:latin typeface="Verdana"/>
                <a:cs typeface="Verdana"/>
              </a:rPr>
              <a:t>to </a:t>
            </a:r>
            <a:r>
              <a:rPr dirty="0" sz="1750" spc="-50">
                <a:solidFill>
                  <a:srgbClr val="161613"/>
                </a:solidFill>
                <a:latin typeface="Verdana"/>
                <a:cs typeface="Verdana"/>
              </a:rPr>
              <a:t>keep</a:t>
            </a:r>
            <a:r>
              <a:rPr dirty="0" sz="1750" spc="-120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80">
                <a:solidFill>
                  <a:srgbClr val="161613"/>
                </a:solidFill>
                <a:latin typeface="Verdana"/>
                <a:cs typeface="Verdana"/>
              </a:rPr>
              <a:t>your</a:t>
            </a:r>
            <a:r>
              <a:rPr dirty="0" sz="1750" spc="-114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25">
                <a:solidFill>
                  <a:srgbClr val="161613"/>
                </a:solidFill>
                <a:latin typeface="Verdana"/>
                <a:cs typeface="Verdana"/>
              </a:rPr>
              <a:t>feed</a:t>
            </a:r>
            <a:r>
              <a:rPr dirty="0" sz="1750" spc="-114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45">
                <a:solidFill>
                  <a:srgbClr val="161613"/>
                </a:solidFill>
                <a:latin typeface="Verdana"/>
                <a:cs typeface="Verdana"/>
              </a:rPr>
              <a:t>fresh</a:t>
            </a:r>
            <a:r>
              <a:rPr dirty="0" sz="1750" spc="-120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25">
                <a:solidFill>
                  <a:srgbClr val="161613"/>
                </a:solidFill>
                <a:latin typeface="Verdana"/>
                <a:cs typeface="Verdana"/>
              </a:rPr>
              <a:t>and </a:t>
            </a:r>
            <a:r>
              <a:rPr dirty="0" sz="1750" spc="-10">
                <a:solidFill>
                  <a:srgbClr val="161613"/>
                </a:solidFill>
                <a:latin typeface="Verdana"/>
                <a:cs typeface="Verdana"/>
              </a:rPr>
              <a:t>engaging.</a:t>
            </a:r>
            <a:endParaRPr sz="1750">
              <a:latin typeface="Verdana"/>
              <a:cs typeface="Verdana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6280189" y="5469969"/>
            <a:ext cx="7556500" cy="1307465"/>
          </a:xfrm>
          <a:custGeom>
            <a:avLst/>
            <a:gdLst/>
            <a:ahLst/>
            <a:cxnLst/>
            <a:rect l="l" t="t" r="r" b="b"/>
            <a:pathLst>
              <a:path w="7556500" h="1307465">
                <a:moveTo>
                  <a:pt x="7522399" y="1306948"/>
                </a:moveTo>
                <a:lnTo>
                  <a:pt x="34019" y="1306948"/>
                </a:lnTo>
                <a:lnTo>
                  <a:pt x="20777" y="1304275"/>
                </a:lnTo>
                <a:lnTo>
                  <a:pt x="9964" y="1296984"/>
                </a:lnTo>
                <a:lnTo>
                  <a:pt x="2673" y="1286171"/>
                </a:lnTo>
                <a:lnTo>
                  <a:pt x="0" y="1272929"/>
                </a:lnTo>
                <a:lnTo>
                  <a:pt x="0" y="34019"/>
                </a:lnTo>
                <a:lnTo>
                  <a:pt x="2673" y="20777"/>
                </a:lnTo>
                <a:lnTo>
                  <a:pt x="9964" y="9964"/>
                </a:lnTo>
                <a:lnTo>
                  <a:pt x="20777" y="2673"/>
                </a:lnTo>
                <a:lnTo>
                  <a:pt x="34019" y="0"/>
                </a:lnTo>
                <a:lnTo>
                  <a:pt x="7522399" y="0"/>
                </a:lnTo>
                <a:lnTo>
                  <a:pt x="7555761" y="27351"/>
                </a:lnTo>
                <a:lnTo>
                  <a:pt x="7556420" y="34019"/>
                </a:lnTo>
                <a:lnTo>
                  <a:pt x="7556420" y="1272929"/>
                </a:lnTo>
                <a:lnTo>
                  <a:pt x="7553747" y="1286171"/>
                </a:lnTo>
                <a:lnTo>
                  <a:pt x="7546456" y="1296984"/>
                </a:lnTo>
                <a:lnTo>
                  <a:pt x="7535642" y="1304275"/>
                </a:lnTo>
                <a:lnTo>
                  <a:pt x="7522399" y="1306948"/>
                </a:lnTo>
                <a:close/>
              </a:path>
            </a:pathLst>
          </a:custGeom>
          <a:solidFill>
            <a:srgbClr val="EDEB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6494303" y="5672907"/>
            <a:ext cx="6965315" cy="784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135">
                <a:solidFill>
                  <a:srgbClr val="161613"/>
                </a:solidFill>
                <a:latin typeface="Calibri"/>
                <a:cs typeface="Calibri"/>
              </a:rPr>
              <a:t>Interactive</a:t>
            </a:r>
            <a:r>
              <a:rPr dirty="0" sz="2200" spc="70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2200" spc="190">
                <a:solidFill>
                  <a:srgbClr val="161613"/>
                </a:solidFill>
                <a:latin typeface="Calibri"/>
                <a:cs typeface="Calibri"/>
              </a:rPr>
              <a:t>Buddy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dirty="0" sz="1750" spc="-40">
                <a:solidFill>
                  <a:srgbClr val="161613"/>
                </a:solidFill>
                <a:latin typeface="Verdana"/>
                <a:cs typeface="Verdana"/>
              </a:rPr>
              <a:t>Likes</a:t>
            </a:r>
            <a:r>
              <a:rPr dirty="0" sz="1750" spc="-10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65">
                <a:solidFill>
                  <a:srgbClr val="161613"/>
                </a:solidFill>
                <a:latin typeface="Verdana"/>
                <a:cs typeface="Verdana"/>
              </a:rPr>
              <a:t>and</a:t>
            </a:r>
            <a:r>
              <a:rPr dirty="0" sz="1750" spc="-100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70">
                <a:solidFill>
                  <a:srgbClr val="161613"/>
                </a:solidFill>
                <a:latin typeface="Verdana"/>
                <a:cs typeface="Verdana"/>
              </a:rPr>
              <a:t>comments</a:t>
            </a:r>
            <a:r>
              <a:rPr dirty="0" sz="1750" spc="-100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65">
                <a:solidFill>
                  <a:srgbClr val="161613"/>
                </a:solidFill>
                <a:latin typeface="Verdana"/>
                <a:cs typeface="Verdana"/>
              </a:rPr>
              <a:t>on</a:t>
            </a:r>
            <a:r>
              <a:rPr dirty="0" sz="1750" spc="-10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45">
                <a:solidFill>
                  <a:srgbClr val="161613"/>
                </a:solidFill>
                <a:latin typeface="Verdana"/>
                <a:cs typeface="Verdana"/>
              </a:rPr>
              <a:t>posts</a:t>
            </a:r>
            <a:r>
              <a:rPr dirty="0" sz="1750" spc="-100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75">
                <a:solidFill>
                  <a:srgbClr val="161613"/>
                </a:solidFill>
                <a:latin typeface="Verdana"/>
                <a:cs typeface="Verdana"/>
              </a:rPr>
              <a:t>automatically</a:t>
            </a:r>
            <a:r>
              <a:rPr dirty="0" sz="1750" spc="-100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85">
                <a:solidFill>
                  <a:srgbClr val="161613"/>
                </a:solidFill>
                <a:latin typeface="Verdana"/>
                <a:cs typeface="Verdana"/>
              </a:rPr>
              <a:t>to</a:t>
            </a:r>
            <a:r>
              <a:rPr dirty="0" sz="1750" spc="-100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45">
                <a:solidFill>
                  <a:srgbClr val="161613"/>
                </a:solidFill>
                <a:latin typeface="Verdana"/>
                <a:cs typeface="Verdana"/>
              </a:rPr>
              <a:t>boost</a:t>
            </a:r>
            <a:r>
              <a:rPr dirty="0" sz="1750" spc="-10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35">
                <a:solidFill>
                  <a:srgbClr val="161613"/>
                </a:solidFill>
                <a:latin typeface="Verdana"/>
                <a:cs typeface="Verdana"/>
              </a:rPr>
              <a:t>engagement.</a:t>
            </a:r>
            <a:endParaRPr sz="1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090" y="797893"/>
            <a:ext cx="9215120" cy="7035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70"/>
              <a:t>How</a:t>
            </a:r>
            <a:r>
              <a:rPr dirty="0" spc="145"/>
              <a:t> </a:t>
            </a:r>
            <a:r>
              <a:rPr dirty="0" spc="300"/>
              <a:t>the</a:t>
            </a:r>
            <a:r>
              <a:rPr dirty="0" spc="145"/>
              <a:t> </a:t>
            </a:r>
            <a:r>
              <a:rPr dirty="0" spc="290"/>
              <a:t>Automation</a:t>
            </a:r>
            <a:r>
              <a:rPr dirty="0" spc="145"/>
              <a:t> </a:t>
            </a:r>
            <a:r>
              <a:rPr dirty="0" spc="280"/>
              <a:t>Engine</a:t>
            </a:r>
            <a:r>
              <a:rPr dirty="0" spc="145"/>
              <a:t> </a:t>
            </a:r>
            <a:r>
              <a:rPr dirty="0" spc="250"/>
              <a:t>Works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24714" y="851479"/>
            <a:ext cx="703616" cy="662227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793790" y="1995607"/>
            <a:ext cx="170180" cy="853440"/>
          </a:xfrm>
          <a:custGeom>
            <a:avLst/>
            <a:gdLst/>
            <a:ahLst/>
            <a:cxnLst/>
            <a:rect l="l" t="t" r="r" b="b"/>
            <a:pathLst>
              <a:path w="170180" h="853439">
                <a:moveTo>
                  <a:pt x="135996" y="853320"/>
                </a:moveTo>
                <a:lnTo>
                  <a:pt x="34024" y="853320"/>
                </a:lnTo>
                <a:lnTo>
                  <a:pt x="20780" y="850647"/>
                </a:lnTo>
                <a:lnTo>
                  <a:pt x="9965" y="843355"/>
                </a:lnTo>
                <a:lnTo>
                  <a:pt x="2673" y="832540"/>
                </a:lnTo>
                <a:lnTo>
                  <a:pt x="0" y="819296"/>
                </a:lnTo>
                <a:lnTo>
                  <a:pt x="0" y="34024"/>
                </a:lnTo>
                <a:lnTo>
                  <a:pt x="2628" y="21004"/>
                </a:lnTo>
                <a:lnTo>
                  <a:pt x="2673" y="20780"/>
                </a:lnTo>
                <a:lnTo>
                  <a:pt x="9965" y="9965"/>
                </a:lnTo>
                <a:lnTo>
                  <a:pt x="20905" y="2589"/>
                </a:lnTo>
                <a:lnTo>
                  <a:pt x="21196" y="2589"/>
                </a:lnTo>
                <a:lnTo>
                  <a:pt x="34024" y="0"/>
                </a:lnTo>
                <a:lnTo>
                  <a:pt x="135996" y="0"/>
                </a:lnTo>
                <a:lnTo>
                  <a:pt x="142665" y="659"/>
                </a:lnTo>
                <a:lnTo>
                  <a:pt x="167311" y="20780"/>
                </a:lnTo>
                <a:lnTo>
                  <a:pt x="167431" y="21004"/>
                </a:lnTo>
                <a:lnTo>
                  <a:pt x="169361" y="27355"/>
                </a:lnTo>
                <a:lnTo>
                  <a:pt x="170020" y="34024"/>
                </a:lnTo>
                <a:lnTo>
                  <a:pt x="170020" y="819296"/>
                </a:lnTo>
                <a:lnTo>
                  <a:pt x="167347" y="832540"/>
                </a:lnTo>
                <a:lnTo>
                  <a:pt x="160055" y="843355"/>
                </a:lnTo>
                <a:lnTo>
                  <a:pt x="149240" y="850647"/>
                </a:lnTo>
                <a:lnTo>
                  <a:pt x="135996" y="853320"/>
                </a:lnTo>
                <a:close/>
              </a:path>
            </a:pathLst>
          </a:custGeom>
          <a:solidFill>
            <a:srgbClr val="EDEB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133951" y="3075741"/>
            <a:ext cx="170180" cy="853440"/>
          </a:xfrm>
          <a:custGeom>
            <a:avLst/>
            <a:gdLst/>
            <a:ahLst/>
            <a:cxnLst/>
            <a:rect l="l" t="t" r="r" b="b"/>
            <a:pathLst>
              <a:path w="170180" h="853439">
                <a:moveTo>
                  <a:pt x="135996" y="853320"/>
                </a:moveTo>
                <a:lnTo>
                  <a:pt x="34024" y="853320"/>
                </a:lnTo>
                <a:lnTo>
                  <a:pt x="20780" y="850647"/>
                </a:lnTo>
                <a:lnTo>
                  <a:pt x="9965" y="843355"/>
                </a:lnTo>
                <a:lnTo>
                  <a:pt x="2673" y="832540"/>
                </a:lnTo>
                <a:lnTo>
                  <a:pt x="0" y="819296"/>
                </a:lnTo>
                <a:lnTo>
                  <a:pt x="0" y="34024"/>
                </a:lnTo>
                <a:lnTo>
                  <a:pt x="2628" y="21003"/>
                </a:lnTo>
                <a:lnTo>
                  <a:pt x="2673" y="20780"/>
                </a:lnTo>
                <a:lnTo>
                  <a:pt x="9965" y="9965"/>
                </a:lnTo>
                <a:lnTo>
                  <a:pt x="20905" y="2589"/>
                </a:lnTo>
                <a:lnTo>
                  <a:pt x="21196" y="2589"/>
                </a:lnTo>
                <a:lnTo>
                  <a:pt x="34024" y="0"/>
                </a:lnTo>
                <a:lnTo>
                  <a:pt x="135996" y="0"/>
                </a:lnTo>
                <a:lnTo>
                  <a:pt x="142665" y="659"/>
                </a:lnTo>
                <a:lnTo>
                  <a:pt x="170020" y="34024"/>
                </a:lnTo>
                <a:lnTo>
                  <a:pt x="170020" y="819296"/>
                </a:lnTo>
                <a:lnTo>
                  <a:pt x="167347" y="832540"/>
                </a:lnTo>
                <a:lnTo>
                  <a:pt x="160055" y="843355"/>
                </a:lnTo>
                <a:lnTo>
                  <a:pt x="149240" y="850647"/>
                </a:lnTo>
                <a:lnTo>
                  <a:pt x="135996" y="853320"/>
                </a:lnTo>
                <a:close/>
              </a:path>
            </a:pathLst>
          </a:custGeom>
          <a:solidFill>
            <a:srgbClr val="EDEB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474232" y="4155876"/>
            <a:ext cx="170180" cy="853440"/>
          </a:xfrm>
          <a:custGeom>
            <a:avLst/>
            <a:gdLst/>
            <a:ahLst/>
            <a:cxnLst/>
            <a:rect l="l" t="t" r="r" b="b"/>
            <a:pathLst>
              <a:path w="170180" h="853439">
                <a:moveTo>
                  <a:pt x="135996" y="853320"/>
                </a:moveTo>
                <a:lnTo>
                  <a:pt x="34024" y="853320"/>
                </a:lnTo>
                <a:lnTo>
                  <a:pt x="20780" y="850647"/>
                </a:lnTo>
                <a:lnTo>
                  <a:pt x="9965" y="843355"/>
                </a:lnTo>
                <a:lnTo>
                  <a:pt x="2673" y="832540"/>
                </a:lnTo>
                <a:lnTo>
                  <a:pt x="0" y="819296"/>
                </a:lnTo>
                <a:lnTo>
                  <a:pt x="0" y="34024"/>
                </a:lnTo>
                <a:lnTo>
                  <a:pt x="2628" y="21003"/>
                </a:lnTo>
                <a:lnTo>
                  <a:pt x="2673" y="20780"/>
                </a:lnTo>
                <a:lnTo>
                  <a:pt x="9965" y="9965"/>
                </a:lnTo>
                <a:lnTo>
                  <a:pt x="20905" y="2589"/>
                </a:lnTo>
                <a:lnTo>
                  <a:pt x="21195" y="2589"/>
                </a:lnTo>
                <a:lnTo>
                  <a:pt x="34024" y="0"/>
                </a:lnTo>
                <a:lnTo>
                  <a:pt x="135996" y="0"/>
                </a:lnTo>
                <a:lnTo>
                  <a:pt x="142665" y="659"/>
                </a:lnTo>
                <a:lnTo>
                  <a:pt x="170020" y="34024"/>
                </a:lnTo>
                <a:lnTo>
                  <a:pt x="170020" y="819296"/>
                </a:lnTo>
                <a:lnTo>
                  <a:pt x="167347" y="832540"/>
                </a:lnTo>
                <a:lnTo>
                  <a:pt x="160055" y="843355"/>
                </a:lnTo>
                <a:lnTo>
                  <a:pt x="149240" y="850647"/>
                </a:lnTo>
                <a:lnTo>
                  <a:pt x="135996" y="853320"/>
                </a:lnTo>
                <a:close/>
              </a:path>
            </a:pathLst>
          </a:custGeom>
          <a:solidFill>
            <a:srgbClr val="EDEB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814513" y="5236011"/>
            <a:ext cx="170180" cy="853440"/>
          </a:xfrm>
          <a:custGeom>
            <a:avLst/>
            <a:gdLst/>
            <a:ahLst/>
            <a:cxnLst/>
            <a:rect l="l" t="t" r="r" b="b"/>
            <a:pathLst>
              <a:path w="170180" h="853439">
                <a:moveTo>
                  <a:pt x="135996" y="853320"/>
                </a:moveTo>
                <a:lnTo>
                  <a:pt x="34024" y="853320"/>
                </a:lnTo>
                <a:lnTo>
                  <a:pt x="20780" y="850646"/>
                </a:lnTo>
                <a:lnTo>
                  <a:pt x="9965" y="843355"/>
                </a:lnTo>
                <a:lnTo>
                  <a:pt x="2673" y="832540"/>
                </a:lnTo>
                <a:lnTo>
                  <a:pt x="0" y="819296"/>
                </a:lnTo>
                <a:lnTo>
                  <a:pt x="0" y="34024"/>
                </a:lnTo>
                <a:lnTo>
                  <a:pt x="2628" y="21004"/>
                </a:lnTo>
                <a:lnTo>
                  <a:pt x="2673" y="20780"/>
                </a:lnTo>
                <a:lnTo>
                  <a:pt x="9965" y="9965"/>
                </a:lnTo>
                <a:lnTo>
                  <a:pt x="20904" y="2590"/>
                </a:lnTo>
                <a:lnTo>
                  <a:pt x="21195" y="2590"/>
                </a:lnTo>
                <a:lnTo>
                  <a:pt x="34024" y="0"/>
                </a:lnTo>
                <a:lnTo>
                  <a:pt x="135996" y="0"/>
                </a:lnTo>
                <a:lnTo>
                  <a:pt x="142665" y="659"/>
                </a:lnTo>
                <a:lnTo>
                  <a:pt x="170020" y="34024"/>
                </a:lnTo>
                <a:lnTo>
                  <a:pt x="170020" y="819296"/>
                </a:lnTo>
                <a:lnTo>
                  <a:pt x="167347" y="832540"/>
                </a:lnTo>
                <a:lnTo>
                  <a:pt x="160055" y="843355"/>
                </a:lnTo>
                <a:lnTo>
                  <a:pt x="149240" y="850646"/>
                </a:lnTo>
                <a:lnTo>
                  <a:pt x="135996" y="853320"/>
                </a:lnTo>
                <a:close/>
              </a:path>
            </a:pathLst>
          </a:custGeom>
          <a:solidFill>
            <a:srgbClr val="EDEB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474232" y="6316147"/>
            <a:ext cx="170180" cy="853440"/>
          </a:xfrm>
          <a:custGeom>
            <a:avLst/>
            <a:gdLst/>
            <a:ahLst/>
            <a:cxnLst/>
            <a:rect l="l" t="t" r="r" b="b"/>
            <a:pathLst>
              <a:path w="170180" h="853440">
                <a:moveTo>
                  <a:pt x="135996" y="853320"/>
                </a:moveTo>
                <a:lnTo>
                  <a:pt x="34024" y="853320"/>
                </a:lnTo>
                <a:lnTo>
                  <a:pt x="20780" y="850647"/>
                </a:lnTo>
                <a:lnTo>
                  <a:pt x="9965" y="843355"/>
                </a:lnTo>
                <a:lnTo>
                  <a:pt x="2673" y="832540"/>
                </a:lnTo>
                <a:lnTo>
                  <a:pt x="0" y="819296"/>
                </a:lnTo>
                <a:lnTo>
                  <a:pt x="0" y="34024"/>
                </a:lnTo>
                <a:lnTo>
                  <a:pt x="2628" y="21003"/>
                </a:lnTo>
                <a:lnTo>
                  <a:pt x="2673" y="20780"/>
                </a:lnTo>
                <a:lnTo>
                  <a:pt x="9965" y="9965"/>
                </a:lnTo>
                <a:lnTo>
                  <a:pt x="20905" y="2589"/>
                </a:lnTo>
                <a:lnTo>
                  <a:pt x="21196" y="2589"/>
                </a:lnTo>
                <a:lnTo>
                  <a:pt x="34024" y="0"/>
                </a:lnTo>
                <a:lnTo>
                  <a:pt x="135996" y="0"/>
                </a:lnTo>
                <a:lnTo>
                  <a:pt x="142665" y="659"/>
                </a:lnTo>
                <a:lnTo>
                  <a:pt x="170020" y="34024"/>
                </a:lnTo>
                <a:lnTo>
                  <a:pt x="170020" y="819296"/>
                </a:lnTo>
                <a:lnTo>
                  <a:pt x="167347" y="832540"/>
                </a:lnTo>
                <a:lnTo>
                  <a:pt x="160055" y="843355"/>
                </a:lnTo>
                <a:lnTo>
                  <a:pt x="149240" y="850647"/>
                </a:lnTo>
                <a:lnTo>
                  <a:pt x="135996" y="853320"/>
                </a:lnTo>
                <a:close/>
              </a:path>
            </a:pathLst>
          </a:custGeom>
          <a:solidFill>
            <a:srgbClr val="EDEB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1291273" y="1971731"/>
            <a:ext cx="7228205" cy="5105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851525">
              <a:lnSpc>
                <a:spcPct val="100000"/>
              </a:lnSpc>
              <a:spcBef>
                <a:spcPts val="100"/>
              </a:spcBef>
            </a:pPr>
            <a:r>
              <a:rPr dirty="0" sz="2200" spc="130">
                <a:solidFill>
                  <a:srgbClr val="161613"/>
                </a:solidFill>
                <a:latin typeface="Calibri"/>
                <a:cs typeface="Calibri"/>
              </a:rPr>
              <a:t>User</a:t>
            </a:r>
            <a:r>
              <a:rPr dirty="0" sz="2200" spc="80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2200" spc="120">
                <a:solidFill>
                  <a:srgbClr val="161613"/>
                </a:solidFill>
                <a:latin typeface="Calibri"/>
                <a:cs typeface="Calibri"/>
              </a:rPr>
              <a:t>Input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dirty="0" sz="1750" spc="-60">
                <a:solidFill>
                  <a:srgbClr val="161613"/>
                </a:solidFill>
                <a:latin typeface="Verdana"/>
                <a:cs typeface="Verdana"/>
              </a:rPr>
              <a:t>Tell</a:t>
            </a:r>
            <a:r>
              <a:rPr dirty="0" sz="1750" spc="-10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85">
                <a:solidFill>
                  <a:srgbClr val="161613"/>
                </a:solidFill>
                <a:latin typeface="Verdana"/>
                <a:cs typeface="Verdana"/>
              </a:rPr>
              <a:t>the</a:t>
            </a:r>
            <a:r>
              <a:rPr dirty="0" sz="1750" spc="-10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70">
                <a:solidFill>
                  <a:srgbClr val="161613"/>
                </a:solidFill>
                <a:latin typeface="Verdana"/>
                <a:cs typeface="Verdana"/>
              </a:rPr>
              <a:t>bot</a:t>
            </a:r>
            <a:r>
              <a:rPr dirty="0" sz="1750" spc="-10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80">
                <a:solidFill>
                  <a:srgbClr val="161613"/>
                </a:solidFill>
                <a:latin typeface="Verdana"/>
                <a:cs typeface="Verdana"/>
              </a:rPr>
              <a:t>your</a:t>
            </a:r>
            <a:r>
              <a:rPr dirty="0" sz="1750" spc="-10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60">
                <a:solidFill>
                  <a:srgbClr val="161613"/>
                </a:solidFill>
                <a:latin typeface="Verdana"/>
                <a:cs typeface="Verdana"/>
              </a:rPr>
              <a:t>tasks</a:t>
            </a:r>
            <a:r>
              <a:rPr dirty="0" sz="1750" spc="-10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70">
                <a:solidFill>
                  <a:srgbClr val="161613"/>
                </a:solidFill>
                <a:latin typeface="Verdana"/>
                <a:cs typeface="Verdana"/>
              </a:rPr>
              <a:t>like</a:t>
            </a:r>
            <a:r>
              <a:rPr dirty="0" sz="1750" spc="-10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45">
                <a:solidFill>
                  <a:srgbClr val="161613"/>
                </a:solidFill>
                <a:latin typeface="Verdana"/>
                <a:cs typeface="Verdana"/>
              </a:rPr>
              <a:t>scheduling</a:t>
            </a:r>
            <a:r>
              <a:rPr dirty="0" sz="1750" spc="-10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45">
                <a:solidFill>
                  <a:srgbClr val="161613"/>
                </a:solidFill>
                <a:latin typeface="Verdana"/>
                <a:cs typeface="Verdana"/>
              </a:rPr>
              <a:t>posts</a:t>
            </a:r>
            <a:r>
              <a:rPr dirty="0" sz="1750" spc="-10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65">
                <a:solidFill>
                  <a:srgbClr val="161613"/>
                </a:solidFill>
                <a:latin typeface="Verdana"/>
                <a:cs typeface="Verdana"/>
              </a:rPr>
              <a:t>or</a:t>
            </a:r>
            <a:r>
              <a:rPr dirty="0" sz="1750" spc="-10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60">
                <a:solidFill>
                  <a:srgbClr val="161613"/>
                </a:solidFill>
                <a:latin typeface="Verdana"/>
                <a:cs typeface="Verdana"/>
              </a:rPr>
              <a:t>liking</a:t>
            </a:r>
            <a:r>
              <a:rPr dirty="0" sz="1750" spc="-10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10">
                <a:solidFill>
                  <a:srgbClr val="161613"/>
                </a:solidFill>
                <a:latin typeface="Verdana"/>
                <a:cs typeface="Verdana"/>
              </a:rPr>
              <a:t>content.</a:t>
            </a:r>
            <a:endParaRPr sz="17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95"/>
              </a:spcBef>
            </a:pPr>
            <a:endParaRPr sz="1750">
              <a:latin typeface="Verdana"/>
              <a:cs typeface="Verdana"/>
            </a:endParaRPr>
          </a:p>
          <a:p>
            <a:pPr marL="352425">
              <a:lnSpc>
                <a:spcPct val="100000"/>
              </a:lnSpc>
            </a:pPr>
            <a:r>
              <a:rPr dirty="0" sz="2200" spc="125">
                <a:solidFill>
                  <a:srgbClr val="161613"/>
                </a:solidFill>
                <a:latin typeface="Calibri"/>
                <a:cs typeface="Calibri"/>
              </a:rPr>
              <a:t>Bot</a:t>
            </a:r>
            <a:r>
              <a:rPr dirty="0" sz="2200" spc="75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2200" spc="85">
                <a:solidFill>
                  <a:srgbClr val="161613"/>
                </a:solidFill>
                <a:latin typeface="Calibri"/>
                <a:cs typeface="Calibri"/>
              </a:rPr>
              <a:t>Initialization</a:t>
            </a:r>
            <a:endParaRPr sz="2200">
              <a:latin typeface="Calibri"/>
              <a:cs typeface="Calibri"/>
            </a:endParaRPr>
          </a:p>
          <a:p>
            <a:pPr marL="352425">
              <a:lnSpc>
                <a:spcPct val="100000"/>
              </a:lnSpc>
              <a:spcBef>
                <a:spcPts val="1240"/>
              </a:spcBef>
            </a:pPr>
            <a:r>
              <a:rPr dirty="0" sz="1750" spc="-80">
                <a:solidFill>
                  <a:srgbClr val="161613"/>
                </a:solidFill>
                <a:latin typeface="Verdana"/>
                <a:cs typeface="Verdana"/>
              </a:rPr>
              <a:t>Bot</a:t>
            </a:r>
            <a:r>
              <a:rPr dirty="0" sz="1750" spc="-110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40">
                <a:solidFill>
                  <a:srgbClr val="161613"/>
                </a:solidFill>
                <a:latin typeface="Verdana"/>
                <a:cs typeface="Verdana"/>
              </a:rPr>
              <a:t>sets</a:t>
            </a:r>
            <a:r>
              <a:rPr dirty="0" sz="1750" spc="-110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65">
                <a:solidFill>
                  <a:srgbClr val="161613"/>
                </a:solidFill>
                <a:latin typeface="Verdana"/>
                <a:cs typeface="Verdana"/>
              </a:rPr>
              <a:t>up</a:t>
            </a:r>
            <a:r>
              <a:rPr dirty="0" sz="1750" spc="-110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45">
                <a:solidFill>
                  <a:srgbClr val="161613"/>
                </a:solidFill>
                <a:latin typeface="Verdana"/>
                <a:cs typeface="Verdana"/>
              </a:rPr>
              <a:t>tools</a:t>
            </a:r>
            <a:r>
              <a:rPr dirty="0" sz="1750" spc="-10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50">
                <a:solidFill>
                  <a:srgbClr val="161613"/>
                </a:solidFill>
                <a:latin typeface="Verdana"/>
                <a:cs typeface="Verdana"/>
              </a:rPr>
              <a:t>including</a:t>
            </a:r>
            <a:r>
              <a:rPr dirty="0" sz="1750" spc="-110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40">
                <a:solidFill>
                  <a:srgbClr val="161613"/>
                </a:solidFill>
                <a:latin typeface="Verdana"/>
                <a:cs typeface="Verdana"/>
              </a:rPr>
              <a:t>web</a:t>
            </a:r>
            <a:r>
              <a:rPr dirty="0" sz="1750" spc="-110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65">
                <a:solidFill>
                  <a:srgbClr val="161613"/>
                </a:solidFill>
                <a:latin typeface="Verdana"/>
                <a:cs typeface="Verdana"/>
              </a:rPr>
              <a:t>driver</a:t>
            </a:r>
            <a:r>
              <a:rPr dirty="0" sz="1750" spc="-10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85">
                <a:solidFill>
                  <a:srgbClr val="161613"/>
                </a:solidFill>
                <a:latin typeface="Verdana"/>
                <a:cs typeface="Verdana"/>
              </a:rPr>
              <a:t>to</a:t>
            </a:r>
            <a:r>
              <a:rPr dirty="0" sz="1750" spc="-110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60">
                <a:solidFill>
                  <a:srgbClr val="161613"/>
                </a:solidFill>
                <a:latin typeface="Verdana"/>
                <a:cs typeface="Verdana"/>
              </a:rPr>
              <a:t>prepare</a:t>
            </a:r>
            <a:r>
              <a:rPr dirty="0" sz="1750" spc="-110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55">
                <a:solidFill>
                  <a:srgbClr val="161613"/>
                </a:solidFill>
                <a:latin typeface="Verdana"/>
                <a:cs typeface="Verdana"/>
              </a:rPr>
              <a:t>for</a:t>
            </a:r>
            <a:r>
              <a:rPr dirty="0" sz="1750" spc="-10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10">
                <a:solidFill>
                  <a:srgbClr val="161613"/>
                </a:solidFill>
                <a:latin typeface="Verdana"/>
                <a:cs typeface="Verdana"/>
              </a:rPr>
              <a:t>tasks.</a:t>
            </a:r>
            <a:endParaRPr sz="17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1750">
              <a:latin typeface="Verdana"/>
              <a:cs typeface="Verdana"/>
            </a:endParaRPr>
          </a:p>
          <a:p>
            <a:pPr algn="r" marR="5828665">
              <a:lnSpc>
                <a:spcPct val="100000"/>
              </a:lnSpc>
            </a:pPr>
            <a:r>
              <a:rPr dirty="0" sz="2200" spc="125">
                <a:solidFill>
                  <a:srgbClr val="161613"/>
                </a:solidFill>
                <a:latin typeface="Calibri"/>
                <a:cs typeface="Calibri"/>
              </a:rPr>
              <a:t>Login</a:t>
            </a:r>
            <a:endParaRPr sz="2200">
              <a:latin typeface="Calibri"/>
              <a:cs typeface="Calibri"/>
            </a:endParaRPr>
          </a:p>
          <a:p>
            <a:pPr marL="692785">
              <a:lnSpc>
                <a:spcPct val="100000"/>
              </a:lnSpc>
              <a:spcBef>
                <a:spcPts val="1240"/>
              </a:spcBef>
            </a:pPr>
            <a:r>
              <a:rPr dirty="0" sz="1750" spc="-55">
                <a:solidFill>
                  <a:srgbClr val="161613"/>
                </a:solidFill>
                <a:latin typeface="Verdana"/>
                <a:cs typeface="Verdana"/>
              </a:rPr>
              <a:t>Securely</a:t>
            </a:r>
            <a:r>
              <a:rPr dirty="0" sz="1750" spc="-110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20">
                <a:solidFill>
                  <a:srgbClr val="161613"/>
                </a:solidFill>
                <a:latin typeface="Verdana"/>
                <a:cs typeface="Verdana"/>
              </a:rPr>
              <a:t>logs</a:t>
            </a:r>
            <a:r>
              <a:rPr dirty="0" sz="1750" spc="-10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85">
                <a:solidFill>
                  <a:srgbClr val="161613"/>
                </a:solidFill>
                <a:latin typeface="Verdana"/>
                <a:cs typeface="Verdana"/>
              </a:rPr>
              <a:t>into</a:t>
            </a:r>
            <a:r>
              <a:rPr dirty="0" sz="1750" spc="-110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80">
                <a:solidFill>
                  <a:srgbClr val="161613"/>
                </a:solidFill>
                <a:latin typeface="Verdana"/>
                <a:cs typeface="Verdana"/>
              </a:rPr>
              <a:t>your</a:t>
            </a:r>
            <a:r>
              <a:rPr dirty="0" sz="1750" spc="-10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110">
                <a:solidFill>
                  <a:srgbClr val="161613"/>
                </a:solidFill>
                <a:latin typeface="Verdana"/>
                <a:cs typeface="Verdana"/>
              </a:rPr>
              <a:t>Instagram</a:t>
            </a:r>
            <a:r>
              <a:rPr dirty="0" sz="1750" spc="-114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35">
                <a:solidFill>
                  <a:srgbClr val="161613"/>
                </a:solidFill>
                <a:latin typeface="Verdana"/>
                <a:cs typeface="Verdana"/>
              </a:rPr>
              <a:t>account</a:t>
            </a:r>
            <a:r>
              <a:rPr dirty="0" sz="1750" spc="-10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85">
                <a:solidFill>
                  <a:srgbClr val="161613"/>
                </a:solidFill>
                <a:latin typeface="Verdana"/>
                <a:cs typeface="Verdana"/>
              </a:rPr>
              <a:t>to</a:t>
            </a:r>
            <a:r>
              <a:rPr dirty="0" sz="1750" spc="-10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75">
                <a:solidFill>
                  <a:srgbClr val="161613"/>
                </a:solidFill>
                <a:latin typeface="Verdana"/>
                <a:cs typeface="Verdana"/>
              </a:rPr>
              <a:t>start</a:t>
            </a:r>
            <a:r>
              <a:rPr dirty="0" sz="1750" spc="-110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50">
                <a:solidFill>
                  <a:srgbClr val="161613"/>
                </a:solidFill>
                <a:latin typeface="Verdana"/>
                <a:cs typeface="Verdana"/>
              </a:rPr>
              <a:t>automation.</a:t>
            </a:r>
            <a:endParaRPr sz="17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95"/>
              </a:spcBef>
            </a:pPr>
            <a:endParaRPr sz="1750">
              <a:latin typeface="Verdana"/>
              <a:cs typeface="Verdana"/>
            </a:endParaRPr>
          </a:p>
          <a:p>
            <a:pPr marL="1033144">
              <a:lnSpc>
                <a:spcPct val="100000"/>
              </a:lnSpc>
              <a:spcBef>
                <a:spcPts val="5"/>
              </a:spcBef>
            </a:pPr>
            <a:r>
              <a:rPr dirty="0" sz="2200" spc="114">
                <a:solidFill>
                  <a:srgbClr val="161613"/>
                </a:solidFill>
                <a:latin typeface="Calibri"/>
                <a:cs typeface="Calibri"/>
              </a:rPr>
              <a:t>Perform</a:t>
            </a:r>
            <a:r>
              <a:rPr dirty="0" sz="2200" spc="80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2200" spc="165">
                <a:solidFill>
                  <a:srgbClr val="161613"/>
                </a:solidFill>
                <a:latin typeface="Calibri"/>
                <a:cs typeface="Calibri"/>
              </a:rPr>
              <a:t>Actions</a:t>
            </a:r>
            <a:endParaRPr sz="2200">
              <a:latin typeface="Calibri"/>
              <a:cs typeface="Calibri"/>
            </a:endParaRPr>
          </a:p>
          <a:p>
            <a:pPr marL="1033144">
              <a:lnSpc>
                <a:spcPct val="100000"/>
              </a:lnSpc>
              <a:spcBef>
                <a:spcPts val="1240"/>
              </a:spcBef>
            </a:pPr>
            <a:r>
              <a:rPr dirty="0" sz="1750" spc="-45">
                <a:solidFill>
                  <a:srgbClr val="161613"/>
                </a:solidFill>
                <a:latin typeface="Verdana"/>
                <a:cs typeface="Verdana"/>
              </a:rPr>
              <a:t>Posts,</a:t>
            </a:r>
            <a:r>
              <a:rPr dirty="0" sz="1750" spc="-110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70">
                <a:solidFill>
                  <a:srgbClr val="161613"/>
                </a:solidFill>
                <a:latin typeface="Verdana"/>
                <a:cs typeface="Verdana"/>
              </a:rPr>
              <a:t>likes,</a:t>
            </a:r>
            <a:r>
              <a:rPr dirty="0" sz="1750" spc="-10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65">
                <a:solidFill>
                  <a:srgbClr val="161613"/>
                </a:solidFill>
                <a:latin typeface="Verdana"/>
                <a:cs typeface="Verdana"/>
              </a:rPr>
              <a:t>and</a:t>
            </a:r>
            <a:r>
              <a:rPr dirty="0" sz="1750" spc="-10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70">
                <a:solidFill>
                  <a:srgbClr val="161613"/>
                </a:solidFill>
                <a:latin typeface="Verdana"/>
                <a:cs typeface="Verdana"/>
              </a:rPr>
              <a:t>comments</a:t>
            </a:r>
            <a:r>
              <a:rPr dirty="0" sz="1750" spc="-10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80">
                <a:solidFill>
                  <a:srgbClr val="161613"/>
                </a:solidFill>
                <a:latin typeface="Verdana"/>
                <a:cs typeface="Verdana"/>
              </a:rPr>
              <a:t>are</a:t>
            </a:r>
            <a:r>
              <a:rPr dirty="0" sz="1750" spc="-110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55">
                <a:solidFill>
                  <a:srgbClr val="161613"/>
                </a:solidFill>
                <a:latin typeface="Verdana"/>
                <a:cs typeface="Verdana"/>
              </a:rPr>
              <a:t>executed</a:t>
            </a:r>
            <a:r>
              <a:rPr dirty="0" sz="1750" spc="-10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35">
                <a:solidFill>
                  <a:srgbClr val="161613"/>
                </a:solidFill>
                <a:latin typeface="Verdana"/>
                <a:cs typeface="Verdana"/>
              </a:rPr>
              <a:t>as</a:t>
            </a:r>
            <a:r>
              <a:rPr dirty="0" sz="1750" spc="-10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10">
                <a:solidFill>
                  <a:srgbClr val="161613"/>
                </a:solidFill>
                <a:latin typeface="Verdana"/>
                <a:cs typeface="Verdana"/>
              </a:rPr>
              <a:t>instructed.</a:t>
            </a:r>
            <a:endParaRPr sz="17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95"/>
              </a:spcBef>
            </a:pPr>
            <a:endParaRPr sz="1750">
              <a:latin typeface="Verdana"/>
              <a:cs typeface="Verdana"/>
            </a:endParaRPr>
          </a:p>
          <a:p>
            <a:pPr marL="692785">
              <a:lnSpc>
                <a:spcPct val="100000"/>
              </a:lnSpc>
            </a:pPr>
            <a:r>
              <a:rPr dirty="0" sz="2200" spc="135">
                <a:solidFill>
                  <a:srgbClr val="161613"/>
                </a:solidFill>
                <a:latin typeface="Calibri"/>
                <a:cs typeface="Calibri"/>
              </a:rPr>
              <a:t>Logout/Exit</a:t>
            </a:r>
            <a:endParaRPr sz="2200">
              <a:latin typeface="Calibri"/>
              <a:cs typeface="Calibri"/>
            </a:endParaRPr>
          </a:p>
          <a:p>
            <a:pPr marL="692785">
              <a:lnSpc>
                <a:spcPct val="100000"/>
              </a:lnSpc>
              <a:spcBef>
                <a:spcPts val="1240"/>
              </a:spcBef>
            </a:pPr>
            <a:r>
              <a:rPr dirty="0" sz="1750" spc="-20">
                <a:solidFill>
                  <a:srgbClr val="161613"/>
                </a:solidFill>
                <a:latin typeface="Verdana"/>
                <a:cs typeface="Verdana"/>
              </a:rPr>
              <a:t>Closes</a:t>
            </a:r>
            <a:r>
              <a:rPr dirty="0" sz="1750" spc="-110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50">
                <a:solidFill>
                  <a:srgbClr val="161613"/>
                </a:solidFill>
                <a:latin typeface="Verdana"/>
                <a:cs typeface="Verdana"/>
              </a:rPr>
              <a:t>browser</a:t>
            </a:r>
            <a:r>
              <a:rPr dirty="0" sz="1750" spc="-10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75">
                <a:solidFill>
                  <a:srgbClr val="161613"/>
                </a:solidFill>
                <a:latin typeface="Verdana"/>
                <a:cs typeface="Verdana"/>
              </a:rPr>
              <a:t>smoothly</a:t>
            </a:r>
            <a:r>
              <a:rPr dirty="0" sz="1750" spc="-110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10">
                <a:solidFill>
                  <a:srgbClr val="161613"/>
                </a:solidFill>
                <a:latin typeface="Verdana"/>
                <a:cs typeface="Verdana"/>
              </a:rPr>
              <a:t>once</a:t>
            </a:r>
            <a:r>
              <a:rPr dirty="0" sz="1750" spc="-10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70">
                <a:solidFill>
                  <a:srgbClr val="161613"/>
                </a:solidFill>
                <a:latin typeface="Verdana"/>
                <a:cs typeface="Verdana"/>
              </a:rPr>
              <a:t>all</a:t>
            </a:r>
            <a:r>
              <a:rPr dirty="0" sz="1750" spc="-10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60">
                <a:solidFill>
                  <a:srgbClr val="161613"/>
                </a:solidFill>
                <a:latin typeface="Verdana"/>
                <a:cs typeface="Verdana"/>
              </a:rPr>
              <a:t>tasks</a:t>
            </a:r>
            <a:r>
              <a:rPr dirty="0" sz="1750" spc="-110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80">
                <a:solidFill>
                  <a:srgbClr val="161613"/>
                </a:solidFill>
                <a:latin typeface="Verdana"/>
                <a:cs typeface="Verdana"/>
              </a:rPr>
              <a:t>are</a:t>
            </a:r>
            <a:r>
              <a:rPr dirty="0" sz="1750" spc="-10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10">
                <a:solidFill>
                  <a:srgbClr val="161613"/>
                </a:solidFill>
                <a:latin typeface="Verdana"/>
                <a:cs typeface="Verdana"/>
              </a:rPr>
              <a:t>complete.</a:t>
            </a:r>
            <a:endParaRPr sz="1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81090" y="4144145"/>
            <a:ext cx="7518400" cy="703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spc="434">
                <a:solidFill>
                  <a:srgbClr val="161613"/>
                </a:solidFill>
                <a:latin typeface="Calibri"/>
                <a:cs typeface="Calibri"/>
              </a:rPr>
              <a:t>A</a:t>
            </a:r>
            <a:r>
              <a:rPr dirty="0" sz="4450" spc="140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4450" spc="305">
                <a:solidFill>
                  <a:srgbClr val="161613"/>
                </a:solidFill>
                <a:latin typeface="Calibri"/>
                <a:cs typeface="Calibri"/>
              </a:rPr>
              <a:t>Peek</a:t>
            </a:r>
            <a:r>
              <a:rPr dirty="0" sz="4450" spc="140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4450" spc="285">
                <a:solidFill>
                  <a:srgbClr val="161613"/>
                </a:solidFill>
                <a:latin typeface="Calibri"/>
                <a:cs typeface="Calibri"/>
              </a:rPr>
              <a:t>Inside</a:t>
            </a:r>
            <a:r>
              <a:rPr dirty="0" sz="4450" spc="140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4450" spc="300">
                <a:solidFill>
                  <a:srgbClr val="161613"/>
                </a:solidFill>
                <a:latin typeface="Calibri"/>
                <a:cs typeface="Calibri"/>
              </a:rPr>
              <a:t>the</a:t>
            </a:r>
            <a:r>
              <a:rPr dirty="0" sz="4450" spc="140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4450" spc="220">
                <a:solidFill>
                  <a:srgbClr val="161613"/>
                </a:solidFill>
                <a:latin typeface="Calibri"/>
                <a:cs typeface="Calibri"/>
              </a:rPr>
              <a:t>Bot's</a:t>
            </a:r>
            <a:r>
              <a:rPr dirty="0" sz="4450" spc="140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4450" spc="215">
                <a:solidFill>
                  <a:srgbClr val="161613"/>
                </a:solidFill>
                <a:latin typeface="Calibri"/>
                <a:cs typeface="Calibri"/>
              </a:rPr>
              <a:t>Brain</a:t>
            </a:r>
            <a:endParaRPr sz="445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29983" y="4197732"/>
            <a:ext cx="703616" cy="662227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793790" y="5228392"/>
            <a:ext cx="510540" cy="510540"/>
          </a:xfrm>
          <a:custGeom>
            <a:avLst/>
            <a:gdLst/>
            <a:ahLst/>
            <a:cxnLst/>
            <a:rect l="l" t="t" r="r" b="b"/>
            <a:pathLst>
              <a:path w="510540" h="510539">
                <a:moveTo>
                  <a:pt x="476280" y="510301"/>
                </a:moveTo>
                <a:lnTo>
                  <a:pt x="34021" y="510301"/>
                </a:lnTo>
                <a:lnTo>
                  <a:pt x="20778" y="507628"/>
                </a:lnTo>
                <a:lnTo>
                  <a:pt x="9964" y="500337"/>
                </a:lnTo>
                <a:lnTo>
                  <a:pt x="2673" y="489522"/>
                </a:lnTo>
                <a:lnTo>
                  <a:pt x="0" y="476279"/>
                </a:lnTo>
                <a:lnTo>
                  <a:pt x="0" y="34021"/>
                </a:lnTo>
                <a:lnTo>
                  <a:pt x="2628" y="21001"/>
                </a:lnTo>
                <a:lnTo>
                  <a:pt x="2673" y="20778"/>
                </a:lnTo>
                <a:lnTo>
                  <a:pt x="9965" y="9964"/>
                </a:lnTo>
                <a:lnTo>
                  <a:pt x="20903" y="2589"/>
                </a:lnTo>
                <a:lnTo>
                  <a:pt x="21194" y="2589"/>
                </a:lnTo>
                <a:lnTo>
                  <a:pt x="34021" y="0"/>
                </a:lnTo>
                <a:lnTo>
                  <a:pt x="476280" y="0"/>
                </a:lnTo>
                <a:lnTo>
                  <a:pt x="482948" y="659"/>
                </a:lnTo>
                <a:lnTo>
                  <a:pt x="510301" y="34021"/>
                </a:lnTo>
                <a:lnTo>
                  <a:pt x="510301" y="476279"/>
                </a:lnTo>
                <a:lnTo>
                  <a:pt x="507628" y="489522"/>
                </a:lnTo>
                <a:lnTo>
                  <a:pt x="500337" y="500337"/>
                </a:lnTo>
                <a:lnTo>
                  <a:pt x="489522" y="507628"/>
                </a:lnTo>
                <a:lnTo>
                  <a:pt x="476280" y="510301"/>
                </a:lnTo>
                <a:close/>
              </a:path>
            </a:pathLst>
          </a:custGeom>
          <a:solidFill>
            <a:srgbClr val="EDEB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1518206" y="5282382"/>
            <a:ext cx="2925445" cy="16535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135">
                <a:solidFill>
                  <a:srgbClr val="161613"/>
                </a:solidFill>
                <a:latin typeface="Calibri"/>
                <a:cs typeface="Calibri"/>
              </a:rPr>
              <a:t>Login</a:t>
            </a:r>
            <a:r>
              <a:rPr dirty="0" sz="2200" spc="85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2200" spc="135">
                <a:solidFill>
                  <a:srgbClr val="161613"/>
                </a:solidFill>
                <a:latin typeface="Calibri"/>
                <a:cs typeface="Calibri"/>
              </a:rPr>
              <a:t>Automation</a:t>
            </a:r>
            <a:endParaRPr sz="2200">
              <a:latin typeface="Calibri"/>
              <a:cs typeface="Calibri"/>
            </a:endParaRPr>
          </a:p>
          <a:p>
            <a:pPr marL="12700" marR="5080">
              <a:lnSpc>
                <a:spcPts val="3420"/>
              </a:lnSpc>
              <a:spcBef>
                <a:spcPts val="50"/>
              </a:spcBef>
            </a:pPr>
            <a:r>
              <a:rPr dirty="0" sz="1750" spc="-50">
                <a:solidFill>
                  <a:srgbClr val="161613"/>
                </a:solidFill>
                <a:latin typeface="Verdana"/>
                <a:cs typeface="Verdana"/>
              </a:rPr>
              <a:t>Handles</a:t>
            </a:r>
            <a:r>
              <a:rPr dirty="0" sz="1750" spc="-100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110">
                <a:solidFill>
                  <a:srgbClr val="161613"/>
                </a:solidFill>
                <a:latin typeface="Verdana"/>
                <a:cs typeface="Verdana"/>
              </a:rPr>
              <a:t>Instagram</a:t>
            </a:r>
            <a:r>
              <a:rPr dirty="0" sz="1750" spc="-100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50">
                <a:solidFill>
                  <a:srgbClr val="161613"/>
                </a:solidFill>
                <a:latin typeface="Verdana"/>
                <a:cs typeface="Verdana"/>
              </a:rPr>
              <a:t>login</a:t>
            </a:r>
            <a:r>
              <a:rPr dirty="0" sz="1750" spc="-9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25">
                <a:solidFill>
                  <a:srgbClr val="161613"/>
                </a:solidFill>
                <a:latin typeface="Verdana"/>
                <a:cs typeface="Verdana"/>
              </a:rPr>
              <a:t>via </a:t>
            </a:r>
            <a:r>
              <a:rPr dirty="0" sz="1750" spc="-80">
                <a:solidFill>
                  <a:srgbClr val="161613"/>
                </a:solidFill>
                <a:latin typeface="Verdana"/>
                <a:cs typeface="Verdana"/>
              </a:rPr>
              <a:t>Selenium</a:t>
            </a:r>
            <a:r>
              <a:rPr dirty="0" sz="1750" spc="-120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>
                <a:solidFill>
                  <a:srgbClr val="161613"/>
                </a:solidFill>
                <a:latin typeface="Verdana"/>
                <a:cs typeface="Verdana"/>
              </a:rPr>
              <a:t>clicks</a:t>
            </a:r>
            <a:r>
              <a:rPr dirty="0" sz="1750" spc="-114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65">
                <a:solidFill>
                  <a:srgbClr val="161613"/>
                </a:solidFill>
                <a:latin typeface="Verdana"/>
                <a:cs typeface="Verdana"/>
              </a:rPr>
              <a:t>and</a:t>
            </a:r>
            <a:r>
              <a:rPr dirty="0" sz="1750" spc="-114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20">
                <a:solidFill>
                  <a:srgbClr val="161613"/>
                </a:solidFill>
                <a:latin typeface="Verdana"/>
                <a:cs typeface="Verdana"/>
              </a:rPr>
              <a:t>form </a:t>
            </a:r>
            <a:r>
              <a:rPr dirty="0" sz="1750" spc="-10">
                <a:solidFill>
                  <a:srgbClr val="161613"/>
                </a:solidFill>
                <a:latin typeface="Verdana"/>
                <a:cs typeface="Verdana"/>
              </a:rPr>
              <a:t>entries.</a:t>
            </a:r>
            <a:endParaRPr sz="1750">
              <a:latin typeface="Verdana"/>
              <a:cs typeface="Verdana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5235892" y="5228392"/>
            <a:ext cx="510540" cy="510540"/>
          </a:xfrm>
          <a:custGeom>
            <a:avLst/>
            <a:gdLst/>
            <a:ahLst/>
            <a:cxnLst/>
            <a:rect l="l" t="t" r="r" b="b"/>
            <a:pathLst>
              <a:path w="510539" h="510539">
                <a:moveTo>
                  <a:pt x="476279" y="510301"/>
                </a:moveTo>
                <a:lnTo>
                  <a:pt x="34021" y="510301"/>
                </a:lnTo>
                <a:lnTo>
                  <a:pt x="20779" y="507628"/>
                </a:lnTo>
                <a:lnTo>
                  <a:pt x="9964" y="500337"/>
                </a:lnTo>
                <a:lnTo>
                  <a:pt x="2673" y="489522"/>
                </a:lnTo>
                <a:lnTo>
                  <a:pt x="0" y="476279"/>
                </a:lnTo>
                <a:lnTo>
                  <a:pt x="0" y="34021"/>
                </a:lnTo>
                <a:lnTo>
                  <a:pt x="2628" y="21001"/>
                </a:lnTo>
                <a:lnTo>
                  <a:pt x="2673" y="20778"/>
                </a:lnTo>
                <a:lnTo>
                  <a:pt x="9965" y="9964"/>
                </a:lnTo>
                <a:lnTo>
                  <a:pt x="20903" y="2589"/>
                </a:lnTo>
                <a:lnTo>
                  <a:pt x="21194" y="2589"/>
                </a:lnTo>
                <a:lnTo>
                  <a:pt x="34021" y="0"/>
                </a:lnTo>
                <a:lnTo>
                  <a:pt x="476279" y="0"/>
                </a:lnTo>
                <a:lnTo>
                  <a:pt x="482948" y="659"/>
                </a:lnTo>
                <a:lnTo>
                  <a:pt x="507593" y="20778"/>
                </a:lnTo>
                <a:lnTo>
                  <a:pt x="507712" y="21001"/>
                </a:lnTo>
                <a:lnTo>
                  <a:pt x="509642" y="27353"/>
                </a:lnTo>
                <a:lnTo>
                  <a:pt x="510301" y="34021"/>
                </a:lnTo>
                <a:lnTo>
                  <a:pt x="510301" y="476279"/>
                </a:lnTo>
                <a:lnTo>
                  <a:pt x="507628" y="489522"/>
                </a:lnTo>
                <a:lnTo>
                  <a:pt x="500337" y="500337"/>
                </a:lnTo>
                <a:lnTo>
                  <a:pt x="489522" y="507628"/>
                </a:lnTo>
                <a:lnTo>
                  <a:pt x="476279" y="510301"/>
                </a:lnTo>
                <a:close/>
              </a:path>
            </a:pathLst>
          </a:custGeom>
          <a:solidFill>
            <a:srgbClr val="EDEB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5960308" y="5282382"/>
            <a:ext cx="3439160" cy="16535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150">
                <a:solidFill>
                  <a:srgbClr val="161613"/>
                </a:solidFill>
                <a:latin typeface="Calibri"/>
                <a:cs typeface="Calibri"/>
              </a:rPr>
              <a:t>Post</a:t>
            </a:r>
            <a:r>
              <a:rPr dirty="0" sz="2200" spc="65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2200" spc="110">
                <a:solidFill>
                  <a:srgbClr val="161613"/>
                </a:solidFill>
                <a:latin typeface="Calibri"/>
                <a:cs typeface="Calibri"/>
              </a:rPr>
              <a:t>Photo</a:t>
            </a:r>
            <a:endParaRPr sz="2200">
              <a:latin typeface="Calibri"/>
              <a:cs typeface="Calibri"/>
            </a:endParaRPr>
          </a:p>
          <a:p>
            <a:pPr marL="12700" marR="5080">
              <a:lnSpc>
                <a:spcPts val="3420"/>
              </a:lnSpc>
              <a:spcBef>
                <a:spcPts val="50"/>
              </a:spcBef>
            </a:pPr>
            <a:r>
              <a:rPr dirty="0" sz="1750" spc="-30">
                <a:solidFill>
                  <a:srgbClr val="161613"/>
                </a:solidFill>
                <a:latin typeface="Verdana"/>
                <a:cs typeface="Verdana"/>
              </a:rPr>
              <a:t>Uploads</a:t>
            </a:r>
            <a:r>
              <a:rPr dirty="0" sz="1750" spc="-10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60">
                <a:solidFill>
                  <a:srgbClr val="161613"/>
                </a:solidFill>
                <a:latin typeface="Verdana"/>
                <a:cs typeface="Verdana"/>
              </a:rPr>
              <a:t>images</a:t>
            </a:r>
            <a:r>
              <a:rPr dirty="0" sz="1750" spc="-100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70">
                <a:solidFill>
                  <a:srgbClr val="161613"/>
                </a:solidFill>
                <a:latin typeface="Verdana"/>
                <a:cs typeface="Verdana"/>
              </a:rPr>
              <a:t>with</a:t>
            </a:r>
            <a:r>
              <a:rPr dirty="0" sz="1750" spc="-100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45">
                <a:solidFill>
                  <a:srgbClr val="161613"/>
                </a:solidFill>
                <a:latin typeface="Verdana"/>
                <a:cs typeface="Verdana"/>
              </a:rPr>
              <a:t>captions</a:t>
            </a:r>
            <a:r>
              <a:rPr dirty="0" sz="1750" spc="-100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25">
                <a:solidFill>
                  <a:srgbClr val="161613"/>
                </a:solidFill>
                <a:latin typeface="Verdana"/>
                <a:cs typeface="Verdana"/>
              </a:rPr>
              <a:t>to </a:t>
            </a:r>
            <a:r>
              <a:rPr dirty="0" sz="1750" spc="-110">
                <a:solidFill>
                  <a:srgbClr val="161613"/>
                </a:solidFill>
                <a:latin typeface="Verdana"/>
                <a:cs typeface="Verdana"/>
              </a:rPr>
              <a:t>Instagram </a:t>
            </a:r>
            <a:r>
              <a:rPr dirty="0" sz="1750" spc="-85">
                <a:solidFill>
                  <a:srgbClr val="161613"/>
                </a:solidFill>
                <a:latin typeface="Verdana"/>
                <a:cs typeface="Verdana"/>
              </a:rPr>
              <a:t>through</a:t>
            </a:r>
            <a:r>
              <a:rPr dirty="0" sz="1750" spc="-10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10">
                <a:solidFill>
                  <a:srgbClr val="161613"/>
                </a:solidFill>
                <a:latin typeface="Verdana"/>
                <a:cs typeface="Verdana"/>
              </a:rPr>
              <a:t>automated navigation.</a:t>
            </a:r>
            <a:endParaRPr sz="1750">
              <a:latin typeface="Verdana"/>
              <a:cs typeface="Verdana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9677995" y="5228392"/>
            <a:ext cx="510540" cy="510540"/>
          </a:xfrm>
          <a:custGeom>
            <a:avLst/>
            <a:gdLst/>
            <a:ahLst/>
            <a:cxnLst/>
            <a:rect l="l" t="t" r="r" b="b"/>
            <a:pathLst>
              <a:path w="510540" h="510539">
                <a:moveTo>
                  <a:pt x="476279" y="510301"/>
                </a:moveTo>
                <a:lnTo>
                  <a:pt x="34022" y="510301"/>
                </a:lnTo>
                <a:lnTo>
                  <a:pt x="20779" y="507628"/>
                </a:lnTo>
                <a:lnTo>
                  <a:pt x="9964" y="500337"/>
                </a:lnTo>
                <a:lnTo>
                  <a:pt x="2673" y="489522"/>
                </a:lnTo>
                <a:lnTo>
                  <a:pt x="0" y="476279"/>
                </a:lnTo>
                <a:lnTo>
                  <a:pt x="0" y="34021"/>
                </a:lnTo>
                <a:lnTo>
                  <a:pt x="2628" y="21001"/>
                </a:lnTo>
                <a:lnTo>
                  <a:pt x="2673" y="20778"/>
                </a:lnTo>
                <a:lnTo>
                  <a:pt x="9965" y="9964"/>
                </a:lnTo>
                <a:lnTo>
                  <a:pt x="20903" y="2589"/>
                </a:lnTo>
                <a:lnTo>
                  <a:pt x="21195" y="2589"/>
                </a:lnTo>
                <a:lnTo>
                  <a:pt x="34022" y="0"/>
                </a:lnTo>
                <a:lnTo>
                  <a:pt x="476279" y="0"/>
                </a:lnTo>
                <a:lnTo>
                  <a:pt x="482948" y="659"/>
                </a:lnTo>
                <a:lnTo>
                  <a:pt x="510301" y="34021"/>
                </a:lnTo>
                <a:lnTo>
                  <a:pt x="510301" y="476279"/>
                </a:lnTo>
                <a:lnTo>
                  <a:pt x="507628" y="489522"/>
                </a:lnTo>
                <a:lnTo>
                  <a:pt x="500337" y="500337"/>
                </a:lnTo>
                <a:lnTo>
                  <a:pt x="489522" y="507628"/>
                </a:lnTo>
                <a:lnTo>
                  <a:pt x="476279" y="510301"/>
                </a:lnTo>
                <a:close/>
              </a:path>
            </a:pathLst>
          </a:custGeom>
          <a:solidFill>
            <a:srgbClr val="EDEB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10402411" y="5282382"/>
            <a:ext cx="3215640" cy="1219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135">
                <a:solidFill>
                  <a:srgbClr val="161613"/>
                </a:solidFill>
                <a:latin typeface="Calibri"/>
                <a:cs typeface="Calibri"/>
              </a:rPr>
              <a:t>Like</a:t>
            </a:r>
            <a:r>
              <a:rPr dirty="0" sz="2200" spc="65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2200" spc="135">
                <a:solidFill>
                  <a:srgbClr val="161613"/>
                </a:solidFill>
                <a:latin typeface="Calibri"/>
                <a:cs typeface="Calibri"/>
              </a:rPr>
              <a:t>&amp;</a:t>
            </a:r>
            <a:r>
              <a:rPr dirty="0" sz="2200" spc="65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2200" spc="200">
                <a:solidFill>
                  <a:srgbClr val="161613"/>
                </a:solidFill>
                <a:latin typeface="Calibri"/>
                <a:cs typeface="Calibri"/>
              </a:rPr>
              <a:t>Comment</a:t>
            </a:r>
            <a:endParaRPr sz="2200">
              <a:latin typeface="Calibri"/>
              <a:cs typeface="Calibri"/>
            </a:endParaRPr>
          </a:p>
          <a:p>
            <a:pPr marL="12700" marR="5080">
              <a:lnSpc>
                <a:spcPts val="3420"/>
              </a:lnSpc>
              <a:spcBef>
                <a:spcPts val="50"/>
              </a:spcBef>
            </a:pPr>
            <a:r>
              <a:rPr dirty="0" sz="1750" spc="-35">
                <a:solidFill>
                  <a:srgbClr val="161613"/>
                </a:solidFill>
                <a:latin typeface="Verdana"/>
                <a:cs typeface="Verdana"/>
              </a:rPr>
              <a:t>Finds</a:t>
            </a:r>
            <a:r>
              <a:rPr dirty="0" sz="1750" spc="-114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50">
                <a:solidFill>
                  <a:srgbClr val="161613"/>
                </a:solidFill>
                <a:latin typeface="Verdana"/>
                <a:cs typeface="Verdana"/>
              </a:rPr>
              <a:t>recent</a:t>
            </a:r>
            <a:r>
              <a:rPr dirty="0" sz="1750" spc="-114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55">
                <a:solidFill>
                  <a:srgbClr val="161613"/>
                </a:solidFill>
                <a:latin typeface="Verdana"/>
                <a:cs typeface="Verdana"/>
              </a:rPr>
              <a:t>posts,</a:t>
            </a:r>
            <a:r>
              <a:rPr dirty="0" sz="1750" spc="-114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55">
                <a:solidFill>
                  <a:srgbClr val="161613"/>
                </a:solidFill>
                <a:latin typeface="Verdana"/>
                <a:cs typeface="Verdana"/>
              </a:rPr>
              <a:t>likes</a:t>
            </a:r>
            <a:r>
              <a:rPr dirty="0" sz="1750" spc="-114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80">
                <a:solidFill>
                  <a:srgbClr val="161613"/>
                </a:solidFill>
                <a:latin typeface="Verdana"/>
                <a:cs typeface="Verdana"/>
              </a:rPr>
              <a:t>them, </a:t>
            </a:r>
            <a:r>
              <a:rPr dirty="0" sz="1750" spc="-65">
                <a:solidFill>
                  <a:srgbClr val="161613"/>
                </a:solidFill>
                <a:latin typeface="Verdana"/>
                <a:cs typeface="Verdana"/>
              </a:rPr>
              <a:t>and</a:t>
            </a:r>
            <a:r>
              <a:rPr dirty="0" sz="1750" spc="-110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50">
                <a:solidFill>
                  <a:srgbClr val="161613"/>
                </a:solidFill>
                <a:latin typeface="Verdana"/>
                <a:cs typeface="Verdana"/>
              </a:rPr>
              <a:t>leaves</a:t>
            </a:r>
            <a:r>
              <a:rPr dirty="0" sz="1750" spc="-10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55">
                <a:solidFill>
                  <a:srgbClr val="161613"/>
                </a:solidFill>
                <a:latin typeface="Verdana"/>
                <a:cs typeface="Verdana"/>
              </a:rPr>
              <a:t>preset</a:t>
            </a:r>
            <a:r>
              <a:rPr dirty="0" sz="1750" spc="-10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10">
                <a:solidFill>
                  <a:srgbClr val="161613"/>
                </a:solidFill>
                <a:latin typeface="Verdana"/>
                <a:cs typeface="Verdana"/>
              </a:rPr>
              <a:t>comments.</a:t>
            </a:r>
            <a:endParaRPr sz="1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486399" cy="82295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67489" y="490116"/>
            <a:ext cx="4697095" cy="1717039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4700"/>
              </a:lnSpc>
              <a:spcBef>
                <a:spcPts val="100"/>
              </a:spcBef>
            </a:pPr>
            <a:r>
              <a:rPr dirty="0" spc="335"/>
              <a:t>The</a:t>
            </a:r>
            <a:r>
              <a:rPr dirty="0" spc="130"/>
              <a:t> </a:t>
            </a:r>
            <a:r>
              <a:rPr dirty="0" spc="225"/>
              <a:t>Bot's</a:t>
            </a:r>
            <a:r>
              <a:rPr dirty="0" spc="130"/>
              <a:t> </a:t>
            </a:r>
            <a:r>
              <a:rPr dirty="0" spc="220"/>
              <a:t>Battles: </a:t>
            </a:r>
            <a:r>
              <a:rPr dirty="0" spc="325"/>
              <a:t>Challenges</a:t>
            </a:r>
            <a:r>
              <a:rPr dirty="0" spc="150"/>
              <a:t> </a:t>
            </a:r>
            <a:r>
              <a:rPr dirty="0" spc="400"/>
              <a:t>Faced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95404" y="1557163"/>
            <a:ext cx="703616" cy="662227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6280189" y="2450782"/>
            <a:ext cx="510540" cy="510540"/>
          </a:xfrm>
          <a:custGeom>
            <a:avLst/>
            <a:gdLst/>
            <a:ahLst/>
            <a:cxnLst/>
            <a:rect l="l" t="t" r="r" b="b"/>
            <a:pathLst>
              <a:path w="510540" h="510539">
                <a:moveTo>
                  <a:pt x="476279" y="510301"/>
                </a:moveTo>
                <a:lnTo>
                  <a:pt x="34021" y="510301"/>
                </a:lnTo>
                <a:lnTo>
                  <a:pt x="20779" y="507628"/>
                </a:lnTo>
                <a:lnTo>
                  <a:pt x="9964" y="500337"/>
                </a:lnTo>
                <a:lnTo>
                  <a:pt x="2673" y="489522"/>
                </a:lnTo>
                <a:lnTo>
                  <a:pt x="0" y="476279"/>
                </a:lnTo>
                <a:lnTo>
                  <a:pt x="0" y="34021"/>
                </a:lnTo>
                <a:lnTo>
                  <a:pt x="2628" y="21002"/>
                </a:lnTo>
                <a:lnTo>
                  <a:pt x="2673" y="20778"/>
                </a:lnTo>
                <a:lnTo>
                  <a:pt x="9964" y="9964"/>
                </a:lnTo>
                <a:lnTo>
                  <a:pt x="20903" y="2589"/>
                </a:lnTo>
                <a:lnTo>
                  <a:pt x="21194" y="2589"/>
                </a:lnTo>
                <a:lnTo>
                  <a:pt x="34021" y="0"/>
                </a:lnTo>
                <a:lnTo>
                  <a:pt x="476279" y="0"/>
                </a:lnTo>
                <a:lnTo>
                  <a:pt x="482948" y="659"/>
                </a:lnTo>
                <a:lnTo>
                  <a:pt x="507593" y="20778"/>
                </a:lnTo>
                <a:lnTo>
                  <a:pt x="507712" y="21002"/>
                </a:lnTo>
                <a:lnTo>
                  <a:pt x="509642" y="27353"/>
                </a:lnTo>
                <a:lnTo>
                  <a:pt x="510302" y="34021"/>
                </a:lnTo>
                <a:lnTo>
                  <a:pt x="510302" y="476279"/>
                </a:lnTo>
                <a:lnTo>
                  <a:pt x="507628" y="489522"/>
                </a:lnTo>
                <a:lnTo>
                  <a:pt x="500337" y="500337"/>
                </a:lnTo>
                <a:lnTo>
                  <a:pt x="489523" y="507628"/>
                </a:lnTo>
                <a:lnTo>
                  <a:pt x="476279" y="510301"/>
                </a:lnTo>
                <a:close/>
              </a:path>
            </a:pathLst>
          </a:custGeom>
          <a:solidFill>
            <a:srgbClr val="EDEB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29"/>
              <a:t>CAPTCHA</a:t>
            </a:r>
            <a:r>
              <a:rPr dirty="0" spc="85"/>
              <a:t> </a:t>
            </a:r>
            <a:r>
              <a:rPr dirty="0" spc="185"/>
              <a:t>Conundrums</a:t>
            </a: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dirty="0" sz="1750" spc="-45">
                <a:latin typeface="Verdana"/>
                <a:cs typeface="Verdana"/>
              </a:rPr>
              <a:t>"Prove</a:t>
            </a:r>
            <a:r>
              <a:rPr dirty="0" sz="1750" spc="-110">
                <a:latin typeface="Verdana"/>
                <a:cs typeface="Verdana"/>
              </a:rPr>
              <a:t> </a:t>
            </a:r>
            <a:r>
              <a:rPr dirty="0" sz="1750" spc="-55">
                <a:latin typeface="Verdana"/>
                <a:cs typeface="Verdana"/>
              </a:rPr>
              <a:t>you're</a:t>
            </a:r>
            <a:r>
              <a:rPr dirty="0" sz="1750" spc="-105">
                <a:latin typeface="Verdana"/>
                <a:cs typeface="Verdana"/>
              </a:rPr>
              <a:t> </a:t>
            </a:r>
            <a:r>
              <a:rPr dirty="0" sz="1750" spc="-80">
                <a:latin typeface="Verdana"/>
                <a:cs typeface="Verdana"/>
              </a:rPr>
              <a:t>not</a:t>
            </a:r>
            <a:r>
              <a:rPr dirty="0" sz="1750" spc="-110">
                <a:latin typeface="Verdana"/>
                <a:cs typeface="Verdana"/>
              </a:rPr>
              <a:t> </a:t>
            </a:r>
            <a:r>
              <a:rPr dirty="0" sz="1750" spc="-80">
                <a:latin typeface="Verdana"/>
                <a:cs typeface="Verdana"/>
              </a:rPr>
              <a:t>a</a:t>
            </a:r>
            <a:r>
              <a:rPr dirty="0" sz="1750" spc="-105">
                <a:latin typeface="Verdana"/>
                <a:cs typeface="Verdana"/>
              </a:rPr>
              <a:t> </a:t>
            </a:r>
            <a:r>
              <a:rPr dirty="0" sz="1750" spc="-60">
                <a:latin typeface="Verdana"/>
                <a:cs typeface="Verdana"/>
              </a:rPr>
              <a:t>robot"</a:t>
            </a:r>
            <a:r>
              <a:rPr dirty="0" sz="1750" spc="-110">
                <a:latin typeface="Verdana"/>
                <a:cs typeface="Verdana"/>
              </a:rPr>
              <a:t> </a:t>
            </a:r>
            <a:r>
              <a:rPr dirty="0" sz="1750" spc="-60">
                <a:latin typeface="Verdana"/>
                <a:cs typeface="Verdana"/>
              </a:rPr>
              <a:t>often</a:t>
            </a:r>
            <a:r>
              <a:rPr dirty="0" sz="1750" spc="-105">
                <a:latin typeface="Verdana"/>
                <a:cs typeface="Verdana"/>
              </a:rPr>
              <a:t> </a:t>
            </a:r>
            <a:r>
              <a:rPr dirty="0" sz="1750" spc="-25">
                <a:latin typeface="Verdana"/>
                <a:cs typeface="Verdana"/>
              </a:rPr>
              <a:t>blocks</a:t>
            </a:r>
            <a:r>
              <a:rPr dirty="0" sz="1750" spc="-105">
                <a:latin typeface="Verdana"/>
                <a:cs typeface="Verdana"/>
              </a:rPr>
              <a:t> </a:t>
            </a:r>
            <a:r>
              <a:rPr dirty="0" sz="1750" spc="-95">
                <a:latin typeface="Verdana"/>
                <a:cs typeface="Verdana"/>
              </a:rPr>
              <a:t>automation</a:t>
            </a:r>
            <a:r>
              <a:rPr dirty="0" sz="1750" spc="-110">
                <a:latin typeface="Verdana"/>
                <a:cs typeface="Verdana"/>
              </a:rPr>
              <a:t> </a:t>
            </a:r>
            <a:r>
              <a:rPr dirty="0" sz="1750" spc="-10">
                <a:latin typeface="Verdana"/>
                <a:cs typeface="Verdana"/>
              </a:rPr>
              <a:t>routines.</a:t>
            </a:r>
            <a:endParaRPr sz="17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70"/>
              </a:spcBef>
            </a:pPr>
            <a:endParaRPr sz="1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pc="125"/>
              <a:t>Bot</a:t>
            </a:r>
            <a:r>
              <a:rPr dirty="0" spc="85"/>
              <a:t> </a:t>
            </a:r>
            <a:r>
              <a:rPr dirty="0" spc="155"/>
              <a:t>Detection</a:t>
            </a:r>
            <a:r>
              <a:rPr dirty="0" spc="90"/>
              <a:t> </a:t>
            </a:r>
            <a:r>
              <a:rPr dirty="0" spc="130"/>
              <a:t>Blues</a:t>
            </a: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dirty="0" sz="1750" spc="-85">
                <a:latin typeface="Verdana"/>
                <a:cs typeface="Verdana"/>
              </a:rPr>
              <a:t>Instagram's</a:t>
            </a:r>
            <a:r>
              <a:rPr dirty="0" sz="1750" spc="-100">
                <a:latin typeface="Verdana"/>
                <a:cs typeface="Verdana"/>
              </a:rPr>
              <a:t> </a:t>
            </a:r>
            <a:r>
              <a:rPr dirty="0" sz="1750" spc="-40">
                <a:latin typeface="Verdana"/>
                <a:cs typeface="Verdana"/>
              </a:rPr>
              <a:t>advanced</a:t>
            </a:r>
            <a:r>
              <a:rPr dirty="0" sz="1750" spc="-100">
                <a:latin typeface="Verdana"/>
                <a:cs typeface="Verdana"/>
              </a:rPr>
              <a:t> </a:t>
            </a:r>
            <a:r>
              <a:rPr dirty="0" sz="1750" spc="-60">
                <a:latin typeface="Verdana"/>
                <a:cs typeface="Verdana"/>
              </a:rPr>
              <a:t>systems</a:t>
            </a:r>
            <a:r>
              <a:rPr dirty="0" sz="1750" spc="-95">
                <a:latin typeface="Verdana"/>
                <a:cs typeface="Verdana"/>
              </a:rPr>
              <a:t> </a:t>
            </a:r>
            <a:r>
              <a:rPr dirty="0" sz="1750" spc="-45">
                <a:latin typeface="Verdana"/>
                <a:cs typeface="Verdana"/>
              </a:rPr>
              <a:t>detect</a:t>
            </a:r>
            <a:r>
              <a:rPr dirty="0" sz="1750" spc="-100">
                <a:latin typeface="Verdana"/>
                <a:cs typeface="Verdana"/>
              </a:rPr>
              <a:t> </a:t>
            </a:r>
            <a:r>
              <a:rPr dirty="0" sz="1750" spc="-65">
                <a:latin typeface="Verdana"/>
                <a:cs typeface="Verdana"/>
              </a:rPr>
              <a:t>and</a:t>
            </a:r>
            <a:r>
              <a:rPr dirty="0" sz="1750" spc="-95">
                <a:latin typeface="Verdana"/>
                <a:cs typeface="Verdana"/>
              </a:rPr>
              <a:t> </a:t>
            </a:r>
            <a:r>
              <a:rPr dirty="0" sz="1750" spc="-60">
                <a:latin typeface="Verdana"/>
                <a:cs typeface="Verdana"/>
              </a:rPr>
              <a:t>restrict</a:t>
            </a:r>
            <a:r>
              <a:rPr dirty="0" sz="1750" spc="-100">
                <a:latin typeface="Verdana"/>
                <a:cs typeface="Verdana"/>
              </a:rPr>
              <a:t> </a:t>
            </a:r>
            <a:r>
              <a:rPr dirty="0" sz="1750" spc="-70">
                <a:latin typeface="Verdana"/>
                <a:cs typeface="Verdana"/>
              </a:rPr>
              <a:t>bot</a:t>
            </a:r>
            <a:r>
              <a:rPr dirty="0" sz="1750" spc="-95">
                <a:latin typeface="Verdana"/>
                <a:cs typeface="Verdana"/>
              </a:rPr>
              <a:t> </a:t>
            </a:r>
            <a:r>
              <a:rPr dirty="0" sz="1750" spc="-10">
                <a:latin typeface="Verdana"/>
                <a:cs typeface="Verdana"/>
              </a:rPr>
              <a:t>actions.</a:t>
            </a:r>
            <a:endParaRPr sz="17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70"/>
              </a:spcBef>
            </a:pPr>
            <a:endParaRPr sz="1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pc="130"/>
              <a:t>Rate</a:t>
            </a:r>
            <a:r>
              <a:rPr dirty="0" spc="75"/>
              <a:t> </a:t>
            </a:r>
            <a:r>
              <a:rPr dirty="0" spc="140"/>
              <a:t>Limiting</a:t>
            </a:r>
            <a:r>
              <a:rPr dirty="0" spc="75"/>
              <a:t> </a:t>
            </a:r>
            <a:r>
              <a:rPr dirty="0" spc="160"/>
              <a:t>Roadblocks</a:t>
            </a: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dirty="0" sz="1750" spc="-40">
                <a:latin typeface="Verdana"/>
                <a:cs typeface="Verdana"/>
              </a:rPr>
              <a:t>Excessive</a:t>
            </a:r>
            <a:r>
              <a:rPr dirty="0" sz="1750" spc="-95">
                <a:latin typeface="Verdana"/>
                <a:cs typeface="Verdana"/>
              </a:rPr>
              <a:t> </a:t>
            </a:r>
            <a:r>
              <a:rPr dirty="0" sz="1750" spc="-45">
                <a:latin typeface="Verdana"/>
                <a:cs typeface="Verdana"/>
              </a:rPr>
              <a:t>actions</a:t>
            </a:r>
            <a:r>
              <a:rPr dirty="0" sz="1750" spc="-95">
                <a:latin typeface="Verdana"/>
                <a:cs typeface="Verdana"/>
              </a:rPr>
              <a:t> </a:t>
            </a:r>
            <a:r>
              <a:rPr dirty="0" sz="1750" spc="-20">
                <a:latin typeface="Verdana"/>
                <a:cs typeface="Verdana"/>
              </a:rPr>
              <a:t>can</a:t>
            </a:r>
            <a:r>
              <a:rPr dirty="0" sz="1750" spc="-95">
                <a:latin typeface="Verdana"/>
                <a:cs typeface="Verdana"/>
              </a:rPr>
              <a:t> </a:t>
            </a:r>
            <a:r>
              <a:rPr dirty="0" sz="1750" spc="-70">
                <a:latin typeface="Verdana"/>
                <a:cs typeface="Verdana"/>
              </a:rPr>
              <a:t>trigger</a:t>
            </a:r>
            <a:r>
              <a:rPr dirty="0" sz="1750" spc="-95">
                <a:latin typeface="Verdana"/>
                <a:cs typeface="Verdana"/>
              </a:rPr>
              <a:t> </a:t>
            </a:r>
            <a:r>
              <a:rPr dirty="0" sz="1750" spc="-85">
                <a:latin typeface="Verdana"/>
                <a:cs typeface="Verdana"/>
              </a:rPr>
              <a:t>temporary</a:t>
            </a:r>
            <a:r>
              <a:rPr dirty="0" sz="1750" spc="-95">
                <a:latin typeface="Verdana"/>
                <a:cs typeface="Verdana"/>
              </a:rPr>
              <a:t> </a:t>
            </a:r>
            <a:r>
              <a:rPr dirty="0" sz="1750" spc="-45">
                <a:latin typeface="Verdana"/>
                <a:cs typeface="Verdana"/>
              </a:rPr>
              <a:t>usage</a:t>
            </a:r>
            <a:r>
              <a:rPr dirty="0" sz="1750" spc="-95">
                <a:latin typeface="Verdana"/>
                <a:cs typeface="Verdana"/>
              </a:rPr>
              <a:t> </a:t>
            </a:r>
            <a:r>
              <a:rPr dirty="0" sz="1750" spc="-10">
                <a:latin typeface="Verdana"/>
                <a:cs typeface="Verdana"/>
              </a:rPr>
              <a:t>restrictions.</a:t>
            </a:r>
            <a:endParaRPr sz="17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7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70"/>
              </a:spcBef>
            </a:pPr>
            <a:endParaRPr sz="1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pc="185"/>
              <a:t>Dynamic</a:t>
            </a:r>
            <a:r>
              <a:rPr dirty="0" spc="75"/>
              <a:t> </a:t>
            </a:r>
            <a:r>
              <a:rPr dirty="0" spc="180"/>
              <a:t>Content</a:t>
            </a:r>
            <a:r>
              <a:rPr dirty="0" spc="75"/>
              <a:t> </a:t>
            </a:r>
            <a:r>
              <a:rPr dirty="0" spc="145"/>
              <a:t>Dilemmas</a:t>
            </a: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dirty="0" sz="1750" spc="-65">
                <a:latin typeface="Verdana"/>
                <a:cs typeface="Verdana"/>
              </a:rPr>
              <a:t>Content</a:t>
            </a:r>
            <a:r>
              <a:rPr dirty="0" sz="1750" spc="-110">
                <a:latin typeface="Verdana"/>
                <a:cs typeface="Verdana"/>
              </a:rPr>
              <a:t> </a:t>
            </a:r>
            <a:r>
              <a:rPr dirty="0" sz="1750" spc="-50">
                <a:latin typeface="Verdana"/>
                <a:cs typeface="Verdana"/>
              </a:rPr>
              <a:t>loading</a:t>
            </a:r>
            <a:r>
              <a:rPr dirty="0" sz="1750" spc="-105">
                <a:latin typeface="Verdana"/>
                <a:cs typeface="Verdana"/>
              </a:rPr>
              <a:t> </a:t>
            </a:r>
            <a:r>
              <a:rPr dirty="0" sz="1750" spc="-65">
                <a:latin typeface="Verdana"/>
                <a:cs typeface="Verdana"/>
              </a:rPr>
              <a:t>on</a:t>
            </a:r>
            <a:r>
              <a:rPr dirty="0" sz="1750" spc="-105">
                <a:latin typeface="Verdana"/>
                <a:cs typeface="Verdana"/>
              </a:rPr>
              <a:t> </a:t>
            </a:r>
            <a:r>
              <a:rPr dirty="0" sz="1750" spc="-30">
                <a:latin typeface="Verdana"/>
                <a:cs typeface="Verdana"/>
              </a:rPr>
              <a:t>scroll</a:t>
            </a:r>
            <a:r>
              <a:rPr dirty="0" sz="1750" spc="-105">
                <a:latin typeface="Verdana"/>
                <a:cs typeface="Verdana"/>
              </a:rPr>
              <a:t> </a:t>
            </a:r>
            <a:r>
              <a:rPr dirty="0" sz="1750" spc="-65">
                <a:latin typeface="Verdana"/>
                <a:cs typeface="Verdana"/>
              </a:rPr>
              <a:t>demands</a:t>
            </a:r>
            <a:r>
              <a:rPr dirty="0" sz="1750" spc="-105">
                <a:latin typeface="Verdana"/>
                <a:cs typeface="Verdana"/>
              </a:rPr>
              <a:t> </a:t>
            </a:r>
            <a:r>
              <a:rPr dirty="0" sz="1750" spc="-95">
                <a:latin typeface="Verdana"/>
                <a:cs typeface="Verdana"/>
              </a:rPr>
              <a:t>smart</a:t>
            </a:r>
            <a:r>
              <a:rPr dirty="0" sz="1750" spc="-105">
                <a:latin typeface="Verdana"/>
                <a:cs typeface="Verdana"/>
              </a:rPr>
              <a:t> </a:t>
            </a:r>
            <a:r>
              <a:rPr dirty="0" sz="1750" spc="-65">
                <a:latin typeface="Verdana"/>
                <a:cs typeface="Verdana"/>
              </a:rPr>
              <a:t>handling</a:t>
            </a:r>
            <a:r>
              <a:rPr dirty="0" sz="1750" spc="-105">
                <a:latin typeface="Verdana"/>
                <a:cs typeface="Verdana"/>
              </a:rPr>
              <a:t> </a:t>
            </a:r>
            <a:r>
              <a:rPr dirty="0" sz="1750" spc="-10">
                <a:latin typeface="Verdana"/>
                <a:cs typeface="Verdana"/>
              </a:rPr>
              <a:t>techniques.</a:t>
            </a:r>
            <a:endParaRPr sz="1750">
              <a:latin typeface="Verdana"/>
              <a:cs typeface="Verdana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6280189" y="3835598"/>
            <a:ext cx="510540" cy="510540"/>
          </a:xfrm>
          <a:custGeom>
            <a:avLst/>
            <a:gdLst/>
            <a:ahLst/>
            <a:cxnLst/>
            <a:rect l="l" t="t" r="r" b="b"/>
            <a:pathLst>
              <a:path w="510540" h="510539">
                <a:moveTo>
                  <a:pt x="476279" y="510301"/>
                </a:moveTo>
                <a:lnTo>
                  <a:pt x="34021" y="510301"/>
                </a:lnTo>
                <a:lnTo>
                  <a:pt x="20779" y="507628"/>
                </a:lnTo>
                <a:lnTo>
                  <a:pt x="9964" y="500337"/>
                </a:lnTo>
                <a:lnTo>
                  <a:pt x="2673" y="489522"/>
                </a:lnTo>
                <a:lnTo>
                  <a:pt x="0" y="476279"/>
                </a:lnTo>
                <a:lnTo>
                  <a:pt x="0" y="34021"/>
                </a:lnTo>
                <a:lnTo>
                  <a:pt x="2628" y="21002"/>
                </a:lnTo>
                <a:lnTo>
                  <a:pt x="2673" y="20779"/>
                </a:lnTo>
                <a:lnTo>
                  <a:pt x="9964" y="9964"/>
                </a:lnTo>
                <a:lnTo>
                  <a:pt x="20903" y="2589"/>
                </a:lnTo>
                <a:lnTo>
                  <a:pt x="21194" y="2589"/>
                </a:lnTo>
                <a:lnTo>
                  <a:pt x="34021" y="0"/>
                </a:lnTo>
                <a:lnTo>
                  <a:pt x="476279" y="0"/>
                </a:lnTo>
                <a:lnTo>
                  <a:pt x="482948" y="659"/>
                </a:lnTo>
                <a:lnTo>
                  <a:pt x="507593" y="20779"/>
                </a:lnTo>
                <a:lnTo>
                  <a:pt x="507712" y="21002"/>
                </a:lnTo>
                <a:lnTo>
                  <a:pt x="509642" y="27353"/>
                </a:lnTo>
                <a:lnTo>
                  <a:pt x="510302" y="34021"/>
                </a:lnTo>
                <a:lnTo>
                  <a:pt x="510302" y="476279"/>
                </a:lnTo>
                <a:lnTo>
                  <a:pt x="507628" y="489522"/>
                </a:lnTo>
                <a:lnTo>
                  <a:pt x="500337" y="500337"/>
                </a:lnTo>
                <a:lnTo>
                  <a:pt x="489523" y="507628"/>
                </a:lnTo>
                <a:lnTo>
                  <a:pt x="476279" y="510301"/>
                </a:lnTo>
                <a:close/>
              </a:path>
            </a:pathLst>
          </a:custGeom>
          <a:solidFill>
            <a:srgbClr val="EDEB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6280189" y="5220413"/>
            <a:ext cx="510540" cy="510540"/>
          </a:xfrm>
          <a:custGeom>
            <a:avLst/>
            <a:gdLst/>
            <a:ahLst/>
            <a:cxnLst/>
            <a:rect l="l" t="t" r="r" b="b"/>
            <a:pathLst>
              <a:path w="510540" h="510539">
                <a:moveTo>
                  <a:pt x="476279" y="510301"/>
                </a:moveTo>
                <a:lnTo>
                  <a:pt x="34021" y="510301"/>
                </a:lnTo>
                <a:lnTo>
                  <a:pt x="20779" y="507628"/>
                </a:lnTo>
                <a:lnTo>
                  <a:pt x="9964" y="500337"/>
                </a:lnTo>
                <a:lnTo>
                  <a:pt x="2673" y="489523"/>
                </a:lnTo>
                <a:lnTo>
                  <a:pt x="0" y="476280"/>
                </a:lnTo>
                <a:lnTo>
                  <a:pt x="0" y="34021"/>
                </a:lnTo>
                <a:lnTo>
                  <a:pt x="2628" y="21002"/>
                </a:lnTo>
                <a:lnTo>
                  <a:pt x="2673" y="20779"/>
                </a:lnTo>
                <a:lnTo>
                  <a:pt x="9964" y="9964"/>
                </a:lnTo>
                <a:lnTo>
                  <a:pt x="20903" y="2589"/>
                </a:lnTo>
                <a:lnTo>
                  <a:pt x="21194" y="2589"/>
                </a:lnTo>
                <a:lnTo>
                  <a:pt x="34021" y="0"/>
                </a:lnTo>
                <a:lnTo>
                  <a:pt x="476279" y="0"/>
                </a:lnTo>
                <a:lnTo>
                  <a:pt x="482948" y="659"/>
                </a:lnTo>
                <a:lnTo>
                  <a:pt x="510302" y="34021"/>
                </a:lnTo>
                <a:lnTo>
                  <a:pt x="510302" y="476280"/>
                </a:lnTo>
                <a:lnTo>
                  <a:pt x="507628" y="489523"/>
                </a:lnTo>
                <a:lnTo>
                  <a:pt x="500337" y="500337"/>
                </a:lnTo>
                <a:lnTo>
                  <a:pt x="489523" y="507628"/>
                </a:lnTo>
                <a:lnTo>
                  <a:pt x="476279" y="510301"/>
                </a:lnTo>
                <a:close/>
              </a:path>
            </a:pathLst>
          </a:custGeom>
          <a:solidFill>
            <a:srgbClr val="EDEB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6280189" y="6605230"/>
            <a:ext cx="510540" cy="510540"/>
          </a:xfrm>
          <a:custGeom>
            <a:avLst/>
            <a:gdLst/>
            <a:ahLst/>
            <a:cxnLst/>
            <a:rect l="l" t="t" r="r" b="b"/>
            <a:pathLst>
              <a:path w="510540" h="510540">
                <a:moveTo>
                  <a:pt x="476279" y="510301"/>
                </a:moveTo>
                <a:lnTo>
                  <a:pt x="34021" y="510301"/>
                </a:lnTo>
                <a:lnTo>
                  <a:pt x="20779" y="507628"/>
                </a:lnTo>
                <a:lnTo>
                  <a:pt x="9964" y="500337"/>
                </a:lnTo>
                <a:lnTo>
                  <a:pt x="2673" y="489522"/>
                </a:lnTo>
                <a:lnTo>
                  <a:pt x="0" y="476279"/>
                </a:lnTo>
                <a:lnTo>
                  <a:pt x="0" y="34021"/>
                </a:lnTo>
                <a:lnTo>
                  <a:pt x="2628" y="21002"/>
                </a:lnTo>
                <a:lnTo>
                  <a:pt x="2673" y="20778"/>
                </a:lnTo>
                <a:lnTo>
                  <a:pt x="9964" y="9964"/>
                </a:lnTo>
                <a:lnTo>
                  <a:pt x="20903" y="2589"/>
                </a:lnTo>
                <a:lnTo>
                  <a:pt x="21195" y="2589"/>
                </a:lnTo>
                <a:lnTo>
                  <a:pt x="34021" y="0"/>
                </a:lnTo>
                <a:lnTo>
                  <a:pt x="476279" y="0"/>
                </a:lnTo>
                <a:lnTo>
                  <a:pt x="482948" y="659"/>
                </a:lnTo>
                <a:lnTo>
                  <a:pt x="510302" y="34021"/>
                </a:lnTo>
                <a:lnTo>
                  <a:pt x="510302" y="476279"/>
                </a:lnTo>
                <a:lnTo>
                  <a:pt x="507628" y="489522"/>
                </a:lnTo>
                <a:lnTo>
                  <a:pt x="500337" y="500337"/>
                </a:lnTo>
                <a:lnTo>
                  <a:pt x="489523" y="507628"/>
                </a:lnTo>
                <a:lnTo>
                  <a:pt x="476279" y="510301"/>
                </a:lnTo>
                <a:close/>
              </a:path>
            </a:pathLst>
          </a:custGeom>
          <a:solidFill>
            <a:srgbClr val="EDEBE3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1090" y="2504654"/>
            <a:ext cx="8384540" cy="7035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350"/>
              <a:t>Witness</a:t>
            </a:r>
            <a:r>
              <a:rPr dirty="0" spc="140"/>
              <a:t> </a:t>
            </a:r>
            <a:r>
              <a:rPr dirty="0" spc="300"/>
              <a:t>the</a:t>
            </a:r>
            <a:r>
              <a:rPr dirty="0" spc="145"/>
              <a:t> </a:t>
            </a:r>
            <a:r>
              <a:rPr dirty="0" spc="290"/>
              <a:t>Automation</a:t>
            </a:r>
            <a:r>
              <a:rPr dirty="0" spc="140"/>
              <a:t> </a:t>
            </a:r>
            <a:r>
              <a:rPr dirty="0" spc="195"/>
              <a:t>Magic!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5717" y="2558241"/>
            <a:ext cx="703616" cy="662227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781090" y="3791839"/>
            <a:ext cx="2719705" cy="13100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200">
                <a:solidFill>
                  <a:srgbClr val="161613"/>
                </a:solidFill>
                <a:latin typeface="Calibri"/>
                <a:cs typeface="Calibri"/>
              </a:rPr>
              <a:t>Successful</a:t>
            </a:r>
            <a:r>
              <a:rPr dirty="0" sz="2200" spc="80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2200" spc="125">
                <a:solidFill>
                  <a:srgbClr val="161613"/>
                </a:solidFill>
                <a:latin typeface="Calibri"/>
                <a:cs typeface="Calibri"/>
              </a:rPr>
              <a:t>Login</a:t>
            </a:r>
            <a:endParaRPr sz="2200">
              <a:latin typeface="Calibri"/>
              <a:cs typeface="Calibri"/>
            </a:endParaRPr>
          </a:p>
          <a:p>
            <a:pPr marL="12700" marR="5080">
              <a:lnSpc>
                <a:spcPct val="162900"/>
              </a:lnSpc>
              <a:spcBef>
                <a:spcPts val="630"/>
              </a:spcBef>
            </a:pPr>
            <a:r>
              <a:rPr dirty="0" sz="1750" spc="-80">
                <a:solidFill>
                  <a:srgbClr val="161613"/>
                </a:solidFill>
                <a:latin typeface="Verdana"/>
                <a:cs typeface="Verdana"/>
              </a:rPr>
              <a:t>Bot</a:t>
            </a:r>
            <a:r>
              <a:rPr dirty="0" sz="1750" spc="-110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75">
                <a:solidFill>
                  <a:srgbClr val="161613"/>
                </a:solidFill>
                <a:latin typeface="Verdana"/>
                <a:cs typeface="Verdana"/>
              </a:rPr>
              <a:t>smoothly</a:t>
            </a:r>
            <a:r>
              <a:rPr dirty="0" sz="1750" spc="-10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35">
                <a:solidFill>
                  <a:srgbClr val="161613"/>
                </a:solidFill>
                <a:latin typeface="Verdana"/>
                <a:cs typeface="Verdana"/>
              </a:rPr>
              <a:t>signs</a:t>
            </a:r>
            <a:r>
              <a:rPr dirty="0" sz="1750" spc="-110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80">
                <a:solidFill>
                  <a:srgbClr val="161613"/>
                </a:solidFill>
                <a:latin typeface="Verdana"/>
                <a:cs typeface="Verdana"/>
              </a:rPr>
              <a:t>in</a:t>
            </a:r>
            <a:r>
              <a:rPr dirty="0" sz="1750" spc="-10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85">
                <a:solidFill>
                  <a:srgbClr val="161613"/>
                </a:solidFill>
                <a:latin typeface="Verdana"/>
                <a:cs typeface="Verdana"/>
              </a:rPr>
              <a:t>to</a:t>
            </a:r>
            <a:r>
              <a:rPr dirty="0" sz="1750" spc="-110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50">
                <a:solidFill>
                  <a:srgbClr val="161613"/>
                </a:solidFill>
                <a:latin typeface="Verdana"/>
                <a:cs typeface="Verdana"/>
              </a:rPr>
              <a:t>a </a:t>
            </a:r>
            <a:r>
              <a:rPr dirty="0" sz="1750" spc="-70">
                <a:solidFill>
                  <a:srgbClr val="161613"/>
                </a:solidFill>
                <a:latin typeface="Verdana"/>
                <a:cs typeface="Verdana"/>
              </a:rPr>
              <a:t>test</a:t>
            </a:r>
            <a:r>
              <a:rPr dirty="0" sz="1750" spc="-114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110">
                <a:solidFill>
                  <a:srgbClr val="161613"/>
                </a:solidFill>
                <a:latin typeface="Verdana"/>
                <a:cs typeface="Verdana"/>
              </a:rPr>
              <a:t>Instagram</a:t>
            </a:r>
            <a:r>
              <a:rPr dirty="0" sz="1750" spc="-114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10">
                <a:solidFill>
                  <a:srgbClr val="161613"/>
                </a:solidFill>
                <a:latin typeface="Verdana"/>
                <a:cs typeface="Verdana"/>
              </a:rPr>
              <a:t>account.</a:t>
            </a:r>
            <a:endParaRPr sz="175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4187706" y="3791839"/>
            <a:ext cx="2766695" cy="1744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130">
                <a:solidFill>
                  <a:srgbClr val="161613"/>
                </a:solidFill>
                <a:latin typeface="Calibri"/>
                <a:cs typeface="Calibri"/>
              </a:rPr>
              <a:t>Photo</a:t>
            </a:r>
            <a:r>
              <a:rPr dirty="0" sz="2200" spc="85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2200" spc="130">
                <a:solidFill>
                  <a:srgbClr val="161613"/>
                </a:solidFill>
                <a:latin typeface="Calibri"/>
                <a:cs typeface="Calibri"/>
              </a:rPr>
              <a:t>Posting</a:t>
            </a:r>
            <a:endParaRPr sz="2200">
              <a:latin typeface="Calibri"/>
              <a:cs typeface="Calibri"/>
            </a:endParaRPr>
          </a:p>
          <a:p>
            <a:pPr marL="12700" marR="5080">
              <a:lnSpc>
                <a:spcPct val="162900"/>
              </a:lnSpc>
              <a:spcBef>
                <a:spcPts val="630"/>
              </a:spcBef>
            </a:pPr>
            <a:r>
              <a:rPr dirty="0" sz="1750" spc="-114">
                <a:solidFill>
                  <a:srgbClr val="161613"/>
                </a:solidFill>
                <a:latin typeface="Verdana"/>
                <a:cs typeface="Verdana"/>
              </a:rPr>
              <a:t>Image</a:t>
            </a:r>
            <a:r>
              <a:rPr dirty="0" sz="1750" spc="-100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65">
                <a:solidFill>
                  <a:srgbClr val="161613"/>
                </a:solidFill>
                <a:latin typeface="Verdana"/>
                <a:cs typeface="Verdana"/>
              </a:rPr>
              <a:t>and</a:t>
            </a:r>
            <a:r>
              <a:rPr dirty="0" sz="1750" spc="-100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50">
                <a:solidFill>
                  <a:srgbClr val="161613"/>
                </a:solidFill>
                <a:latin typeface="Verdana"/>
                <a:cs typeface="Verdana"/>
              </a:rPr>
              <a:t>caption</a:t>
            </a:r>
            <a:r>
              <a:rPr dirty="0" sz="1750" spc="-100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40">
                <a:solidFill>
                  <a:srgbClr val="161613"/>
                </a:solidFill>
                <a:latin typeface="Verdana"/>
                <a:cs typeface="Verdana"/>
              </a:rPr>
              <a:t>appear </a:t>
            </a:r>
            <a:r>
              <a:rPr dirty="0" sz="1750" spc="-65">
                <a:solidFill>
                  <a:srgbClr val="161613"/>
                </a:solidFill>
                <a:latin typeface="Verdana"/>
                <a:cs typeface="Verdana"/>
              </a:rPr>
              <a:t>on</a:t>
            </a:r>
            <a:r>
              <a:rPr dirty="0" sz="1750" spc="-10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85">
                <a:solidFill>
                  <a:srgbClr val="161613"/>
                </a:solidFill>
                <a:latin typeface="Verdana"/>
                <a:cs typeface="Verdana"/>
              </a:rPr>
              <a:t>the</a:t>
            </a:r>
            <a:r>
              <a:rPr dirty="0" sz="1750" spc="-100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110">
                <a:solidFill>
                  <a:srgbClr val="161613"/>
                </a:solidFill>
                <a:latin typeface="Verdana"/>
                <a:cs typeface="Verdana"/>
              </a:rPr>
              <a:t>Instagram</a:t>
            </a:r>
            <a:r>
              <a:rPr dirty="0" sz="1750" spc="-10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20">
                <a:solidFill>
                  <a:srgbClr val="161613"/>
                </a:solidFill>
                <a:latin typeface="Verdana"/>
                <a:cs typeface="Verdana"/>
              </a:rPr>
              <a:t>feed </a:t>
            </a:r>
            <a:r>
              <a:rPr dirty="0" sz="1750" spc="-10">
                <a:solidFill>
                  <a:srgbClr val="161613"/>
                </a:solidFill>
                <a:latin typeface="Verdana"/>
                <a:cs typeface="Verdana"/>
              </a:rPr>
              <a:t>automatically.</a:t>
            </a:r>
            <a:endParaRPr sz="175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7594321" y="3791839"/>
            <a:ext cx="2385695" cy="1744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140">
                <a:solidFill>
                  <a:srgbClr val="161613"/>
                </a:solidFill>
                <a:latin typeface="Calibri"/>
                <a:cs typeface="Calibri"/>
              </a:rPr>
              <a:t>Liking</a:t>
            </a:r>
            <a:r>
              <a:rPr dirty="0" sz="2200" spc="90">
                <a:solidFill>
                  <a:srgbClr val="161613"/>
                </a:solidFill>
                <a:latin typeface="Calibri"/>
                <a:cs typeface="Calibri"/>
              </a:rPr>
              <a:t> </a:t>
            </a:r>
            <a:r>
              <a:rPr dirty="0" sz="2200" spc="160">
                <a:solidFill>
                  <a:srgbClr val="161613"/>
                </a:solidFill>
                <a:latin typeface="Calibri"/>
                <a:cs typeface="Calibri"/>
              </a:rPr>
              <a:t>Posts</a:t>
            </a:r>
            <a:endParaRPr sz="2200">
              <a:latin typeface="Calibri"/>
              <a:cs typeface="Calibri"/>
            </a:endParaRPr>
          </a:p>
          <a:p>
            <a:pPr marL="12700" marR="5080">
              <a:lnSpc>
                <a:spcPct val="162900"/>
              </a:lnSpc>
              <a:spcBef>
                <a:spcPts val="630"/>
              </a:spcBef>
            </a:pPr>
            <a:r>
              <a:rPr dirty="0" sz="1750" spc="-80">
                <a:solidFill>
                  <a:srgbClr val="161613"/>
                </a:solidFill>
                <a:latin typeface="Verdana"/>
                <a:cs typeface="Verdana"/>
              </a:rPr>
              <a:t>Bot</a:t>
            </a:r>
            <a:r>
              <a:rPr dirty="0" sz="1750" spc="-90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50">
                <a:solidFill>
                  <a:srgbClr val="161613"/>
                </a:solidFill>
                <a:latin typeface="Verdana"/>
                <a:cs typeface="Verdana"/>
              </a:rPr>
              <a:t>identifies</a:t>
            </a:r>
            <a:r>
              <a:rPr dirty="0" sz="1750" spc="-90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65">
                <a:solidFill>
                  <a:srgbClr val="161613"/>
                </a:solidFill>
                <a:latin typeface="Verdana"/>
                <a:cs typeface="Verdana"/>
              </a:rPr>
              <a:t>and</a:t>
            </a:r>
            <a:r>
              <a:rPr dirty="0" sz="1750" spc="-90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35">
                <a:solidFill>
                  <a:srgbClr val="161613"/>
                </a:solidFill>
                <a:latin typeface="Verdana"/>
                <a:cs typeface="Verdana"/>
              </a:rPr>
              <a:t>likes selected</a:t>
            </a:r>
            <a:r>
              <a:rPr dirty="0" sz="1750" spc="-8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45">
                <a:solidFill>
                  <a:srgbClr val="161613"/>
                </a:solidFill>
                <a:latin typeface="Verdana"/>
                <a:cs typeface="Verdana"/>
              </a:rPr>
              <a:t>posts</a:t>
            </a:r>
            <a:r>
              <a:rPr dirty="0" sz="1750" spc="-8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25">
                <a:solidFill>
                  <a:srgbClr val="161613"/>
                </a:solidFill>
                <a:latin typeface="Verdana"/>
                <a:cs typeface="Verdana"/>
              </a:rPr>
              <a:t>in</a:t>
            </a:r>
            <a:endParaRPr sz="1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dirty="0" sz="1750" spc="-80">
                <a:solidFill>
                  <a:srgbClr val="161613"/>
                </a:solidFill>
                <a:latin typeface="Verdana"/>
                <a:cs typeface="Verdana"/>
              </a:rPr>
              <a:t>real-</a:t>
            </a:r>
            <a:r>
              <a:rPr dirty="0" sz="1750" spc="-10">
                <a:solidFill>
                  <a:srgbClr val="161613"/>
                </a:solidFill>
                <a:latin typeface="Verdana"/>
                <a:cs typeface="Verdana"/>
              </a:rPr>
              <a:t>time.</a:t>
            </a:r>
            <a:endParaRPr sz="175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1000938" y="3791839"/>
            <a:ext cx="2792730" cy="17443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170">
                <a:solidFill>
                  <a:srgbClr val="161613"/>
                </a:solidFill>
                <a:latin typeface="Calibri"/>
                <a:cs typeface="Calibri"/>
              </a:rPr>
              <a:t>Commenting</a:t>
            </a:r>
            <a:endParaRPr sz="2200">
              <a:latin typeface="Calibri"/>
              <a:cs typeface="Calibri"/>
            </a:endParaRPr>
          </a:p>
          <a:p>
            <a:pPr marL="12700" marR="5080">
              <a:lnSpc>
                <a:spcPct val="162900"/>
              </a:lnSpc>
              <a:spcBef>
                <a:spcPts val="630"/>
              </a:spcBef>
            </a:pPr>
            <a:r>
              <a:rPr dirty="0" sz="1750" spc="-40">
                <a:solidFill>
                  <a:srgbClr val="161613"/>
                </a:solidFill>
                <a:latin typeface="Verdana"/>
                <a:cs typeface="Verdana"/>
              </a:rPr>
              <a:t>Leaves</a:t>
            </a:r>
            <a:r>
              <a:rPr dirty="0" sz="1750" spc="-100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55">
                <a:solidFill>
                  <a:srgbClr val="161613"/>
                </a:solidFill>
                <a:latin typeface="Verdana"/>
                <a:cs typeface="Verdana"/>
              </a:rPr>
              <a:t>friendly</a:t>
            </a:r>
            <a:r>
              <a:rPr dirty="0" sz="1750" spc="-9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55">
                <a:solidFill>
                  <a:srgbClr val="161613"/>
                </a:solidFill>
                <a:latin typeface="Verdana"/>
                <a:cs typeface="Verdana"/>
              </a:rPr>
              <a:t>comments </a:t>
            </a:r>
            <a:r>
              <a:rPr dirty="0" sz="1750" spc="-65">
                <a:solidFill>
                  <a:srgbClr val="161613"/>
                </a:solidFill>
                <a:latin typeface="Verdana"/>
                <a:cs typeface="Verdana"/>
              </a:rPr>
              <a:t>on</a:t>
            </a:r>
            <a:r>
              <a:rPr dirty="0" sz="1750" spc="-105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50">
                <a:solidFill>
                  <a:srgbClr val="161613"/>
                </a:solidFill>
                <a:latin typeface="Verdana"/>
                <a:cs typeface="Verdana"/>
              </a:rPr>
              <a:t>recent</a:t>
            </a:r>
            <a:r>
              <a:rPr dirty="0" sz="1750" spc="-100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45">
                <a:solidFill>
                  <a:srgbClr val="161613"/>
                </a:solidFill>
                <a:latin typeface="Verdana"/>
                <a:cs typeface="Verdana"/>
              </a:rPr>
              <a:t>posts</a:t>
            </a:r>
            <a:r>
              <a:rPr dirty="0" sz="1750" spc="-100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25">
                <a:solidFill>
                  <a:srgbClr val="161613"/>
                </a:solidFill>
                <a:latin typeface="Verdana"/>
                <a:cs typeface="Verdana"/>
              </a:rPr>
              <a:t>to </a:t>
            </a:r>
            <a:r>
              <a:rPr dirty="0" sz="1750" spc="-40">
                <a:solidFill>
                  <a:srgbClr val="161613"/>
                </a:solidFill>
                <a:latin typeface="Verdana"/>
                <a:cs typeface="Verdana"/>
              </a:rPr>
              <a:t>increase</a:t>
            </a:r>
            <a:r>
              <a:rPr dirty="0" sz="1750" spc="-110">
                <a:solidFill>
                  <a:srgbClr val="161613"/>
                </a:solidFill>
                <a:latin typeface="Verdana"/>
                <a:cs typeface="Verdana"/>
              </a:rPr>
              <a:t> </a:t>
            </a:r>
            <a:r>
              <a:rPr dirty="0" sz="1750" spc="-10">
                <a:solidFill>
                  <a:srgbClr val="161613"/>
                </a:solidFill>
                <a:latin typeface="Verdana"/>
                <a:cs typeface="Verdana"/>
              </a:rPr>
              <a:t>engagement.</a:t>
            </a:r>
            <a:endParaRPr sz="1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An-Automated-Social-Media-Bot</dc:title>
  <dcterms:created xsi:type="dcterms:W3CDTF">2025-04-30T11:59:42Z</dcterms:created>
  <dcterms:modified xsi:type="dcterms:W3CDTF">2025-04-30T11:59:42Z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