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9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2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0" y="2057400"/>
            <a:ext cx="3932256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ldp.org/HOWTO/Bash-Prog-Intro-HOWTO-7.htm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nuxnix.com/regular-expressions-linux-i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lkstalk.com/2011/12/good-examples-of-awk-command-in-unix.html" TargetMode="External"/><Relationship Id="rId3" Type="http://schemas.openxmlformats.org/officeDocument/2006/relationships/hyperlink" Target="http://www.thegeekstuff.com/2010/01/8-powerful-awk-built-in-variables-fs-ofs-rs-ors-nr-nf-filename-fnr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lkstalk.com/2012/01/sed-command-in-unix-examples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Shell/Bash scripting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Assignments 1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838200" y="1690686"/>
            <a:ext cx="10515600" cy="4486279"/>
          </a:xfrm>
          <a:prstGeom prst="rect">
            <a:avLst/>
          </a:prstGeom>
        </p:spPr>
        <p:txBody>
          <a:bodyPr/>
          <a:lstStyle/>
          <a:p>
            <a:pPr marL="215064" indent="-215064" defTabSz="860265">
              <a:lnSpc>
                <a:spcPct val="72000"/>
              </a:lnSpc>
              <a:spcBef>
                <a:spcPts val="800"/>
              </a:spcBef>
              <a:defRPr sz="1700"/>
            </a:pPr>
            <a:r>
              <a:t>Write a bash script to check /var/log/auth.log and list all successful login attempts to your server. The output will have the following format:</a:t>
            </a:r>
          </a:p>
          <a:p>
            <a:pPr marL="0" indent="0" defTabSz="860265">
              <a:lnSpc>
                <a:spcPct val="72000"/>
              </a:lnSpc>
              <a:spcBef>
                <a:spcPts val="800"/>
              </a:spcBef>
              <a:buSzTx/>
              <a:buNone/>
              <a:defRPr sz="1700"/>
            </a:pPr>
            <a:r>
              <a:t>Column1       Column2 </a:t>
            </a:r>
          </a:p>
          <a:p>
            <a:pPr marL="0" indent="0" defTabSz="860265">
              <a:lnSpc>
                <a:spcPct val="72000"/>
              </a:lnSpc>
              <a:spcBef>
                <a:spcPts val="800"/>
              </a:spcBef>
              <a:buSzTx/>
              <a:buNone/>
              <a:defRPr sz="1700"/>
            </a:pPr>
            <a:r>
              <a:t>Time		IP from which login attempt occurred</a:t>
            </a:r>
          </a:p>
          <a:p>
            <a:pPr marL="0" indent="0" defTabSz="860265">
              <a:lnSpc>
                <a:spcPct val="72000"/>
              </a:lnSpc>
              <a:spcBef>
                <a:spcPts val="800"/>
              </a:spcBef>
              <a:buSzTx/>
              <a:buNone/>
              <a:defRPr sz="1700"/>
            </a:pPr>
          </a:p>
          <a:p>
            <a:pPr marL="0" indent="0" defTabSz="860265">
              <a:lnSpc>
                <a:spcPct val="72000"/>
              </a:lnSpc>
              <a:spcBef>
                <a:spcPts val="800"/>
              </a:spcBef>
              <a:buSzTx/>
              <a:buNone/>
              <a:defRPr sz="1700"/>
            </a:pPr>
            <a:r>
              <a:t>. Write a script that print you the IP address of your linux machine.</a:t>
            </a:r>
          </a:p>
          <a:p>
            <a:pPr marL="0" indent="0" defTabSz="860265">
              <a:lnSpc>
                <a:spcPct val="72000"/>
              </a:lnSpc>
              <a:spcBef>
                <a:spcPts val="800"/>
              </a:spcBef>
              <a:buSzTx/>
              <a:buNone/>
              <a:defRPr sz="1700"/>
            </a:pPr>
          </a:p>
          <a:p>
            <a:pPr marL="215064" indent="-215064" defTabSz="860265">
              <a:lnSpc>
                <a:spcPct val="72000"/>
              </a:lnSpc>
              <a:spcBef>
                <a:spcPts val="800"/>
              </a:spcBef>
              <a:defRPr sz="1700"/>
            </a:pPr>
            <a:r>
              <a:t>Get country code of all countries from any website of your choise and create a file that looks like</a:t>
            </a:r>
            <a:br/>
            <a:r>
              <a:t>column1              Column2</a:t>
            </a:r>
            <a:br/>
            <a:r>
              <a:t>Country Name    Country code</a:t>
            </a:r>
          </a:p>
          <a:p>
            <a:pPr marL="215064" indent="-215064" defTabSz="860265">
              <a:lnSpc>
                <a:spcPct val="72000"/>
              </a:lnSpc>
              <a:spcBef>
                <a:spcPts val="800"/>
              </a:spcBef>
              <a:defRPr sz="1700"/>
            </a:pPr>
          </a:p>
          <a:p>
            <a:pPr marL="215064" indent="-215064" defTabSz="860265">
              <a:lnSpc>
                <a:spcPct val="72000"/>
              </a:lnSpc>
              <a:spcBef>
                <a:spcPts val="800"/>
              </a:spcBef>
              <a:defRPr sz="1700"/>
            </a:pPr>
            <a:r>
              <a:t>When you login to your ec2 instance as user ubuntu, you get the stock value of google. </a:t>
            </a:r>
          </a:p>
          <a:p>
            <a:pPr marL="215064" indent="-215064" defTabSz="860265">
              <a:lnSpc>
                <a:spcPct val="72000"/>
              </a:lnSpc>
              <a:spcBef>
                <a:spcPts val="800"/>
              </a:spcBef>
              <a:defRPr sz="1700"/>
            </a:pPr>
          </a:p>
          <a:p>
            <a:pPr marL="215064" indent="-215064" defTabSz="860265">
              <a:lnSpc>
                <a:spcPct val="72000"/>
              </a:lnSpc>
              <a:spcBef>
                <a:spcPts val="800"/>
              </a:spcBef>
              <a:defRPr sz="1700"/>
            </a:pPr>
            <a:r>
              <a:t>Findout who has most number of connections to your apache server and sort them based on number of connections they have</a:t>
            </a:r>
          </a:p>
          <a:p>
            <a:pPr marL="215064" indent="-215064" defTabSz="860265">
              <a:lnSpc>
                <a:spcPct val="72000"/>
              </a:lnSpc>
              <a:spcBef>
                <a:spcPts val="800"/>
              </a:spcBef>
              <a:defRPr sz="1700"/>
            </a:pPr>
          </a:p>
          <a:p>
            <a:pPr marL="215064" indent="-215064" defTabSz="860265">
              <a:lnSpc>
                <a:spcPct val="72000"/>
              </a:lnSpc>
              <a:spcBef>
                <a:spcPts val="800"/>
              </a:spcBef>
              <a:defRPr sz="1700"/>
            </a:pPr>
            <a:r>
              <a:t>Get the internet user IP and the page they are requesting and sort based on IP_address    Request_URL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Assignment: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838200" y="1443210"/>
            <a:ext cx="10515600" cy="47337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700"/>
            </a:pPr>
            <a:r>
              <a:t>Create a script to manage all your system operations activities:</a:t>
            </a:r>
          </a:p>
          <a:p>
            <a:pPr>
              <a:lnSpc>
                <a:spcPct val="72000"/>
              </a:lnSpc>
              <a:defRPr sz="1700"/>
            </a:pPr>
            <a:r>
              <a:t>When you run the script, it list down a list of operations you can run</a:t>
            </a:r>
            <a:br/>
            <a:r>
              <a:t>- 1 – restart a service</a:t>
            </a:r>
            <a:br/>
            <a:r>
              <a:t>- 2 – Get list of apache connections per user sorted based on number of requests per user</a:t>
            </a:r>
            <a:br/>
            <a:r>
              <a:t>- 3 – add a script to bootup</a:t>
            </a:r>
          </a:p>
          <a:p>
            <a:pPr>
              <a:lnSpc>
                <a:spcPct val="72000"/>
              </a:lnSpc>
              <a:defRPr sz="1700"/>
            </a:pPr>
          </a:p>
          <a:p>
            <a:pPr>
              <a:lnSpc>
                <a:spcPct val="72000"/>
              </a:lnSpc>
              <a:defRPr sz="1700"/>
            </a:pPr>
            <a:r>
              <a:t>If you select 1:</a:t>
            </a:r>
            <a:br/>
            <a:r>
              <a:t>Ok. You selected to restart a service. List the service you want to restart:</a:t>
            </a:r>
            <a:br/>
            <a:r>
              <a:t>give service name</a:t>
            </a:r>
            <a:br/>
            <a:r>
              <a:t>service restarted</a:t>
            </a:r>
          </a:p>
          <a:p>
            <a:pPr>
              <a:lnSpc>
                <a:spcPct val="72000"/>
              </a:lnSpc>
              <a:defRPr sz="1700"/>
            </a:pPr>
          </a:p>
          <a:p>
            <a:pPr>
              <a:lnSpc>
                <a:spcPct val="72000"/>
              </a:lnSpc>
              <a:defRPr sz="1700"/>
            </a:pPr>
            <a:r>
              <a:t>If you select 2:</a:t>
            </a:r>
            <a:br/>
            <a:r>
              <a:t>You selected to get list of apache connections. Here it is:</a:t>
            </a:r>
          </a:p>
          <a:p>
            <a:pPr>
              <a:lnSpc>
                <a:spcPct val="72000"/>
              </a:lnSpc>
              <a:defRPr sz="1700"/>
            </a:pPr>
          </a:p>
          <a:p>
            <a:pPr>
              <a:lnSpc>
                <a:spcPct val="72000"/>
              </a:lnSpc>
              <a:defRPr sz="1700"/>
            </a:pPr>
          </a:p>
          <a:p>
            <a:pPr>
              <a:lnSpc>
                <a:spcPct val="72000"/>
              </a:lnSpc>
              <a:defRPr sz="1700"/>
            </a:pPr>
            <a:r>
              <a:t>If you select 3:</a:t>
            </a:r>
            <a:br/>
            <a:r>
              <a:t>Which script you want to add to bootup?: apache2</a:t>
            </a:r>
            <a:br/>
            <a:r>
              <a:t>Success! Apache2 has been added to bootup.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Assignment 2: User Management Script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838200" y="1531345"/>
            <a:ext cx="10515600" cy="4645618"/>
          </a:xfrm>
          <a:prstGeom prst="rect">
            <a:avLst/>
          </a:prstGeom>
        </p:spPr>
        <p:txBody>
          <a:bodyPr/>
          <a:lstStyle/>
          <a:p>
            <a:pPr/>
            <a:r>
              <a:t>01 - Add a new user</a:t>
            </a:r>
          </a:p>
          <a:p>
            <a:pPr/>
            <a:r>
              <a:t>02 - Create a group</a:t>
            </a:r>
          </a:p>
          <a:p>
            <a:pPr/>
            <a:r>
              <a:t>03 - Change shell of an existing user</a:t>
            </a:r>
          </a:p>
          <a:p>
            <a:pPr/>
            <a:r>
              <a:t>04 - Add a user to a group</a:t>
            </a:r>
          </a:p>
          <a:p>
            <a:pPr/>
            <a:r>
              <a:t>05 - Change primary group of a user</a:t>
            </a:r>
          </a:p>
          <a:p>
            <a:pPr/>
            <a:r>
              <a:t>06 - Check if a user exist</a:t>
            </a:r>
          </a:p>
          <a:p>
            <a:pPr/>
            <a:r>
              <a:t>07 - Check if a group exists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Assignment 3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Install Apache in your ec2 instance</a:t>
            </a:r>
          </a:p>
          <a:p>
            <a:pPr/>
            <a:r>
              <a:t>When you open the ec2 instance IP address in your browser, it will print “Hello DevOps”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While() loop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900"/>
            </a:pPr>
            <a:r>
              <a:t>Syntax 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While [ condition ]; do 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Command…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Command2..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done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</a:p>
          <a:p>
            <a:pPr>
              <a:lnSpc>
                <a:spcPct val="72000"/>
              </a:lnSpc>
              <a:defRPr sz="1900"/>
            </a:pPr>
            <a:r>
              <a:t>EX:</a:t>
            </a:r>
            <a:br/>
            <a:r>
              <a:t>count=100</a:t>
            </a:r>
            <a:br/>
            <a:r>
              <a:t>while [ $count -lt 110 ]; do </a:t>
            </a:r>
            <a:br/>
            <a:r>
              <a:t>   echo $count</a:t>
            </a:r>
            <a:br/>
            <a:r>
              <a:t>   count=`expr $count + 1`</a:t>
            </a:r>
            <a:br/>
            <a:r>
              <a:t>done</a:t>
            </a: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</a:p>
          <a:p>
            <a:pPr marL="0" indent="0">
              <a:lnSpc>
                <a:spcPct val="72000"/>
              </a:lnSpc>
              <a:buSzTx/>
              <a:buNone/>
              <a:defRPr sz="1900"/>
            </a:pPr>
            <a:r>
              <a:t>http://tldp.org/LDP/Bash-Beginners-Guide/html/sect_09_02.html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for loop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http://tldp.org/HOWTO/Bash-Prog-Intro-HOWTO-7.html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>
              <a:lnSpc>
                <a:spcPct val="81000"/>
              </a:lnSpc>
            </a:pPr>
            <a:r>
              <a:t>For loop_variable in “sequence of set”; do</a:t>
            </a:r>
          </a:p>
          <a:p>
            <a:pPr marL="0" indent="0">
              <a:lnSpc>
                <a:spcPct val="81000"/>
              </a:lnSpc>
              <a:buSzTx/>
              <a:buNone/>
            </a:pPr>
            <a:r>
              <a:t>  Command1…</a:t>
            </a:r>
          </a:p>
          <a:p>
            <a:pPr marL="0" indent="0">
              <a:lnSpc>
                <a:spcPct val="81000"/>
              </a:lnSpc>
              <a:buSzTx/>
              <a:buNone/>
            </a:pPr>
            <a:r>
              <a:t>  Command2..</a:t>
            </a:r>
          </a:p>
          <a:p>
            <a:pPr marL="0" indent="0">
              <a:lnSpc>
                <a:spcPct val="81000"/>
              </a:lnSpc>
              <a:buSzTx/>
              <a:buNone/>
            </a:pPr>
            <a:r>
              <a:t>done</a:t>
            </a:r>
          </a:p>
          <a:p>
            <a:pPr marL="0" indent="0">
              <a:lnSpc>
                <a:spcPct val="81000"/>
              </a:lnSpc>
              <a:buSzTx/>
              <a:buNone/>
            </a:pPr>
            <a:r>
              <a:t>for i in `ls`</a:t>
            </a:r>
          </a:p>
          <a:p>
            <a:pPr marL="0" indent="0">
              <a:lnSpc>
                <a:spcPct val="81000"/>
              </a:lnSpc>
              <a:buSzTx/>
              <a:buNone/>
            </a:pPr>
            <a:r>
              <a:t>do</a:t>
            </a:r>
          </a:p>
          <a:p>
            <a:pPr marL="0" indent="0">
              <a:lnSpc>
                <a:spcPct val="81000"/>
              </a:lnSpc>
              <a:buSzTx/>
              <a:buNone/>
            </a:pPr>
            <a:r>
              <a:t>mv $i $i.OLD</a:t>
            </a:r>
          </a:p>
          <a:p>
            <a:pPr marL="0" indent="0">
              <a:lnSpc>
                <a:spcPct val="81000"/>
              </a:lnSpc>
              <a:buSzTx/>
              <a:buNone/>
            </a:pPr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Assignment for loop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1740" indent="-221740" defTabSz="886966">
              <a:spcBef>
                <a:spcPts val="900"/>
              </a:spcBef>
              <a:defRPr sz="2700"/>
            </a:pPr>
            <a:r>
              <a:t>Create a script that accept 6 arguments. </a:t>
            </a:r>
          </a:p>
          <a:p>
            <a:pPr marL="221740" indent="-221740" defTabSz="886966">
              <a:spcBef>
                <a:spcPts val="900"/>
              </a:spcBef>
              <a:defRPr sz="2700"/>
            </a:pPr>
            <a:r>
              <a:t>Add 3</a:t>
            </a:r>
            <a:r>
              <a:rPr baseline="29938"/>
              <a:t>rd</a:t>
            </a:r>
            <a:r>
              <a:t>  and 4</a:t>
            </a:r>
            <a:r>
              <a:rPr baseline="29938"/>
              <a:t>th</a:t>
            </a:r>
            <a:r>
              <a:t> arguments and print the sum</a:t>
            </a:r>
          </a:p>
          <a:p>
            <a:pPr marL="221740" indent="-221740" defTabSz="886966">
              <a:spcBef>
                <a:spcPts val="900"/>
              </a:spcBef>
              <a:defRPr sz="2700"/>
            </a:pPr>
            <a:r>
              <a:t>If the sum is greater than 20, print a message in the output.</a:t>
            </a:r>
          </a:p>
          <a:p>
            <a:pPr marL="221740" indent="-221740" defTabSz="886966">
              <a:spcBef>
                <a:spcPts val="900"/>
              </a:spcBef>
              <a:defRPr sz="2700"/>
            </a:pPr>
            <a:r>
              <a:t>Using for loop, print all the arguments. </a:t>
            </a:r>
          </a:p>
          <a:p>
            <a:pPr marL="221740" indent="-221740" defTabSz="886966">
              <a:spcBef>
                <a:spcPts val="900"/>
              </a:spcBef>
              <a:defRPr sz="2700"/>
            </a:pPr>
          </a:p>
          <a:p>
            <a:pPr marL="221740" indent="-221740" defTabSz="886966">
              <a:spcBef>
                <a:spcPts val="900"/>
              </a:spcBef>
              <a:defRPr sz="2700"/>
            </a:pPr>
            <a:r>
              <a:t>Create 15 files in a folder and </a:t>
            </a:r>
            <a:br/>
            <a:r>
              <a:t>- rename the files and append .old if the file name contains “abc”</a:t>
            </a:r>
            <a:br/>
            <a:r>
              <a:t>- if file name starts with “abc”, delete those files</a:t>
            </a:r>
            <a:br/>
            <a:r>
              <a:t>- if file name end with abc, move those files to a folder /tmp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Regular expressions (Regexp)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A regular expression is a concept of matching a pattern in a given string.</a:t>
            </a:r>
          </a:p>
          <a:p>
            <a:pPr/>
            <a:r>
              <a:t>Few commands that support regular expressions: vi, tr, rename, grep, sed, awk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xfrm>
            <a:off x="815247" y="1333034"/>
            <a:ext cx="10538554" cy="4843939"/>
          </a:xfrm>
          <a:prstGeom prst="rect">
            <a:avLst/>
          </a:prstGeom>
        </p:spPr>
        <p:txBody>
          <a:bodyPr/>
          <a:lstStyle/>
          <a:p>
            <a:pPr/>
            <a:r>
              <a:t>^ –Caret/Power symbol to match a starting at the beginning of line.</a:t>
            </a:r>
          </a:p>
          <a:p>
            <a:pPr/>
            <a:r>
              <a:t>$ –To match end of the line</a:t>
            </a:r>
          </a:p>
          <a:p>
            <a:pPr/>
            <a:r>
              <a:t>* – 0 or more occurrence of previous character.</a:t>
            </a:r>
          </a:p>
          <a:p>
            <a:pPr/>
            <a:r>
              <a:t>. –To match any character</a:t>
            </a:r>
          </a:p>
          <a:p>
            <a:pPr/>
            <a:r>
              <a:t>[] –Range of character</a:t>
            </a:r>
          </a:p>
          <a:p>
            <a:pPr/>
            <a:r>
              <a:t>[^char] –negate of occurrence of a character set (assignment)</a:t>
            </a:r>
          </a:p>
          <a:p>
            <a:pPr/>
            <a:r>
              <a:t>&lt;word&gt; –Actual word finding</a:t>
            </a:r>
          </a:p>
          <a:p>
            <a:pPr/>
            <a:r>
              <a:t>\ Escape character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grep command	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http://www.linuxnix.com/regular-expressions-linux-i/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br/>
          </a:p>
          <a:p>
            <a:pPr/>
            <a:r>
              <a:t>Grep –I</a:t>
            </a:r>
          </a:p>
          <a:p>
            <a:pPr/>
            <a:r>
              <a:t>Grep –v</a:t>
            </a:r>
          </a:p>
          <a:p>
            <a:pPr/>
            <a:r>
              <a:t>Grep –r</a:t>
            </a:r>
          </a:p>
          <a:p>
            <a:pPr/>
            <a:r>
              <a:t>grep -i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awk 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900"/>
            </a:pPr>
            <a:r>
              <a:t>Examples: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http://www.folkstalk.com/2011/12/good-examples-of-awk-command-in-unix.html</a:t>
            </a:r>
          </a:p>
          <a:p>
            <a:pPr>
              <a:lnSpc>
                <a:spcPct val="72000"/>
              </a:lnSpc>
              <a:defRPr sz="1900"/>
            </a:pPr>
            <a:r>
              <a:t>awk variables: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http://www.thegeekstuff.com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/2010/01/8-powerful-awk-built-in-variables-fs-ofs-rs-ors-nr-nf-filename-fnr/</a:t>
            </a:r>
            <a:br/>
          </a:p>
          <a:p>
            <a:pPr>
              <a:lnSpc>
                <a:spcPct val="72000"/>
              </a:lnSpc>
              <a:defRPr sz="1900"/>
            </a:pPr>
            <a:r>
              <a:t>FS=" ", RS="\n", OFS=" ", ORS="\n” </a:t>
            </a:r>
          </a:p>
          <a:p>
            <a:pPr>
              <a:lnSpc>
                <a:spcPct val="72000"/>
              </a:lnSpc>
              <a:defRPr sz="1900"/>
            </a:pPr>
          </a:p>
          <a:p>
            <a:pPr>
              <a:lnSpc>
                <a:spcPct val="72000"/>
              </a:lnSpc>
              <a:defRPr sz="1900"/>
            </a:pPr>
            <a:br/>
            <a:r>
              <a:t>Examples:</a:t>
            </a:r>
            <a:br/>
            <a:r>
              <a:t>FS: ls -l|grep -v total|awk 'BEGIN{FS="-"}{print $2,$3}’</a:t>
            </a:r>
            <a:br/>
            <a:r>
              <a:t>FS+ORS: ls -l|grep -v total|awk 'BEGIN{FS="-"; ORS="\n\n";}{print $2}’</a:t>
            </a:r>
            <a:br/>
            <a:r>
              <a:t>OFS: cat /etc/passwd|awk 'BEGIN{OFS=":";}{print $1,$2,$3}’</a:t>
            </a:r>
            <a:br/>
            <a:r>
              <a:t>RS: cat test.txt |awk 'BEGIN{RS="\n\n";FS="\n";}{print $1,$2,$3,$4,$5}’</a:t>
            </a:r>
          </a:p>
          <a:p>
            <a:pPr>
              <a:lnSpc>
                <a:spcPct val="72000"/>
              </a:lnSpc>
              <a:defRPr sz="1900"/>
            </a:pPr>
          </a:p>
          <a:p>
            <a:pPr>
              <a:lnSpc>
                <a:spcPct val="72000"/>
              </a:lnSpc>
              <a:defRPr sz="1900"/>
            </a:pPr>
            <a:r>
              <a:t>All variables:</a:t>
            </a:r>
            <a:br/>
            <a:r>
              <a:t> cat students.txt | awk 'BEGIN{FS="\n";RS="\n\n";OFS="\t";}{print $1,$2,$3,$4,$5}'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sed command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700"/>
            </a:pPr>
            <a:r>
              <a:t>Examples: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http://www.folkstalk.com/2012/01/sed-command-in-unix-examples.html</a:t>
            </a:r>
            <a:r>
              <a:t> </a:t>
            </a:r>
          </a:p>
          <a:p>
            <a:pPr>
              <a:lnSpc>
                <a:spcPct val="72000"/>
              </a:lnSpc>
              <a:defRPr sz="1700"/>
            </a:pPr>
            <a:r>
              <a:t>S</a:t>
            </a:r>
          </a:p>
          <a:p>
            <a:pPr>
              <a:lnSpc>
                <a:spcPct val="72000"/>
              </a:lnSpc>
              <a:defRPr sz="1700"/>
            </a:pPr>
            <a:r>
              <a:t>S / 2</a:t>
            </a:r>
          </a:p>
          <a:p>
            <a:pPr>
              <a:lnSpc>
                <a:spcPct val="72000"/>
              </a:lnSpc>
              <a:defRPr sz="1700"/>
            </a:pPr>
            <a:r>
              <a:t>S / p</a:t>
            </a:r>
          </a:p>
          <a:p>
            <a:pPr>
              <a:lnSpc>
                <a:spcPct val="72000"/>
              </a:lnSpc>
              <a:defRPr sz="1700"/>
            </a:pPr>
            <a:r>
              <a:t>S / g/2g</a:t>
            </a:r>
          </a:p>
          <a:p>
            <a:pPr>
              <a:lnSpc>
                <a:spcPct val="72000"/>
              </a:lnSpc>
              <a:defRPr sz="1700"/>
            </a:pPr>
            <a:r>
              <a:t>slash (/) delimiter</a:t>
            </a:r>
          </a:p>
          <a:p>
            <a:pPr>
              <a:lnSpc>
                <a:spcPct val="72000"/>
              </a:lnSpc>
              <a:defRPr sz="1700"/>
            </a:pPr>
            <a:r>
              <a:t>&amp;</a:t>
            </a:r>
          </a:p>
          <a:p>
            <a:pPr>
              <a:lnSpc>
                <a:spcPct val="72000"/>
              </a:lnSpc>
              <a:defRPr sz="1700"/>
            </a:pPr>
            <a:r>
              <a:t> \1,\2  etc</a:t>
            </a:r>
          </a:p>
          <a:p>
            <a:pPr>
              <a:lnSpc>
                <a:spcPct val="72000"/>
              </a:lnSpc>
              <a:defRPr sz="1700"/>
            </a:pPr>
            <a:r>
              <a:t>/p</a:t>
            </a:r>
          </a:p>
          <a:p>
            <a:pPr>
              <a:lnSpc>
                <a:spcPct val="72000"/>
              </a:lnSpc>
              <a:defRPr sz="1700"/>
            </a:pPr>
            <a:r>
              <a:t>Sed –n</a:t>
            </a:r>
          </a:p>
          <a:p>
            <a:pPr>
              <a:lnSpc>
                <a:spcPct val="72000"/>
              </a:lnSpc>
              <a:defRPr sz="1700"/>
            </a:pPr>
            <a:r>
              <a:t>3 s</a:t>
            </a:r>
          </a:p>
          <a:p>
            <a:pPr>
              <a:lnSpc>
                <a:spcPct val="72000"/>
              </a:lnSpc>
              <a:defRPr sz="1700"/>
            </a:pPr>
            <a:r>
              <a:t>Between 2 patters: sed -n '/06:36/,/09:10/p' test.txt  </a:t>
            </a:r>
          </a:p>
          <a:p>
            <a:pPr>
              <a:lnSpc>
                <a:spcPct val="72000"/>
              </a:lnSpc>
              <a:defRPr sz="1700"/>
            </a:pPr>
            <a:r>
              <a:t>Examples: Print log files in a usable format.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