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524000" y="3602037"/>
            <a:ext cx="9144000" cy="165577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831850" y="4589462"/>
            <a:ext cx="10515600" cy="150019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839787" y="1681163"/>
            <a:ext cx="5157790" cy="82392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089825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Apache and Tomcat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body" idx="1"/>
          </p:nvPr>
        </p:nvSpPr>
        <p:spPr>
          <a:xfrm>
            <a:off x="838200" y="782194"/>
            <a:ext cx="10515600" cy="5122853"/>
          </a:xfrm>
          <a:prstGeom prst="rect">
            <a:avLst/>
          </a:prstGeom>
        </p:spPr>
        <p:txBody>
          <a:bodyPr/>
          <a:lstStyle/>
          <a:p>
            <a:pPr marL="0" indent="0" defTabSz="618507">
              <a:spcBef>
                <a:spcPts val="400"/>
              </a:spcBef>
              <a:buSzTx/>
              <a:buNone/>
              <a:defRPr b="1" sz="1600"/>
            </a:pPr>
            <a:r>
              <a:t>Assignment</a:t>
            </a:r>
            <a:r>
              <a:rPr b="0"/>
              <a:t>: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By default, index.html is printed by apache. Change it to test.html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When you access the url http://&lt;ec2-instance-name&gt;/test1.html, redirect to http://&lt;ec2-instance-name&gt;/test2.html (rewrite)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Enable password Authentication for apache. (auth_basic)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Install filezilla/winscp on your machine and connect to your EC2 instance remotely. Also copy one from from local to ec2 instance (sftp credentials: username, IP and key file)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Install Bind on your ec2 machine and set ec2 machine as resolver name server of your PC.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Install Drupal. 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Install Nginx, serve PHP pages using Nginx.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Execute python script to print “Hello world” in your browser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</a:p>
          <a:p>
            <a:pPr marL="154624" indent="-154624" defTabSz="618507">
              <a:spcBef>
                <a:spcPts val="400"/>
              </a:spcBef>
              <a:defRPr sz="1600"/>
            </a:pPr>
          </a:p>
          <a:p>
            <a:pPr marL="154624" indent="-154624" defTabSz="618507">
              <a:spcBef>
                <a:spcPts val="400"/>
              </a:spcBef>
              <a:defRPr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http://google.com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</a:p>
          <a:p>
            <a:pPr marL="154624" indent="-154624" defTabSz="618507">
              <a:spcBef>
                <a:spcPts val="400"/>
              </a:spcBef>
              <a:defRPr b="1" sz="1600"/>
            </a:pPr>
            <a:r>
              <a:t>Learning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apache worker vs prefork vs event</a:t>
            </a:r>
          </a:p>
          <a:p>
            <a:pPr marL="154624" indent="-154624" defTabSz="618507">
              <a:spcBef>
                <a:spcPts val="400"/>
              </a:spcBef>
              <a:defRPr sz="1600"/>
            </a:pPr>
            <a:r>
              <a:t>Difference between apache and nginx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Assignment - Linux installation</a:t>
            </a:r>
          </a:p>
        </p:txBody>
      </p:sp>
      <p:sp>
        <p:nvSpPr>
          <p:cNvPr id="139" name="Shape 139"/>
          <p:cNvSpPr/>
          <p:nvPr>
            <p:ph type="body" sz="half" idx="1"/>
          </p:nvPr>
        </p:nvSpPr>
        <p:spPr>
          <a:xfrm>
            <a:off x="930768" y="3236859"/>
            <a:ext cx="10034646" cy="2532965"/>
          </a:xfrm>
          <a:prstGeom prst="rect">
            <a:avLst/>
          </a:prstGeom>
        </p:spPr>
        <p:txBody>
          <a:bodyPr/>
          <a:lstStyle/>
          <a:p>
            <a:pPr/>
            <a:r>
              <a:t>1) Install PHP 7.1.5 from source</a:t>
            </a:r>
          </a:p>
          <a:p>
            <a:pPr/>
            <a:r>
              <a:t>2) Build php 7.1.5 source as a Debian package, php-7.1.5.deb. Install Debian package using dpkg</a:t>
            </a:r>
          </a:p>
          <a:p>
            <a:pPr/>
            <a:r>
              <a:t>3) Create your own repository and place  php-7.1.5.deb in the repository. Apt-get install command will install this file in your server.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Apache Installation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apt-get install apache2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spcBef>
                <a:spcPts val="900"/>
              </a:spcBef>
              <a:defRPr sz="2600"/>
            </a:pPr>
            <a:r>
              <a:t>Download jdk</a:t>
            </a:r>
          </a:p>
          <a:p>
            <a:pPr marL="214884" indent="-214884" defTabSz="859536">
              <a:spcBef>
                <a:spcPts val="900"/>
              </a:spcBef>
              <a:defRPr sz="2600"/>
            </a:pPr>
            <a:r>
              <a:t>tar -xzvf jdk-8u111-linux-x64.tar.gz (to extract the file)</a:t>
            </a:r>
          </a:p>
          <a:p>
            <a:pPr marL="214884" indent="-214884" defTabSz="859536">
              <a:spcBef>
                <a:spcPts val="900"/>
              </a:spcBef>
              <a:defRPr sz="2600"/>
            </a:pPr>
            <a:r>
              <a:t>Set JAVA_HOME and PATH environmental variable</a:t>
            </a:r>
          </a:p>
          <a:p>
            <a:pPr marL="214884" indent="-214884" defTabSz="859536">
              <a:spcBef>
                <a:spcPts val="900"/>
              </a:spcBef>
              <a:defRPr sz="2600"/>
            </a:pPr>
            <a:r>
              <a:t>Download tomcat Core</a:t>
            </a:r>
          </a:p>
          <a:p>
            <a:pPr marL="214884" indent="-214884" defTabSz="859536">
              <a:spcBef>
                <a:spcPts val="900"/>
              </a:spcBef>
              <a:defRPr sz="2600"/>
            </a:pPr>
          </a:p>
          <a:p>
            <a:pPr marL="214884" indent="-214884" defTabSz="859536">
              <a:spcBef>
                <a:spcPts val="900"/>
              </a:spcBef>
              <a:defRPr sz="2600"/>
            </a:pPr>
          </a:p>
          <a:p>
            <a:pPr marL="214884" indent="-214884" defTabSz="859536">
              <a:spcBef>
                <a:spcPts val="900"/>
              </a:spcBef>
              <a:defRPr sz="2600"/>
            </a:pPr>
            <a:r>
              <a:t>Notes:</a:t>
            </a:r>
            <a:br/>
            <a:r>
              <a:t>- for installing any java frameworks, jdk must be installed and java path should be exported to linux environmental variable $PATH.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Configuration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server.xml, web.xml, context.xml, tomcat-users.xml</a:t>
            </a:r>
          </a:p>
          <a:p>
            <a:pPr/>
            <a:r>
              <a:t>Context Path,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Tomcat Manager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Apache reverse proxy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Static contents served by apache and dynamic contents by Tomcat</a:t>
            </a:r>
          </a:p>
          <a:p>
            <a:pPr marL="0" indent="0">
              <a:buSzTx/>
              <a:buNone/>
            </a:pPr>
          </a:p>
          <a:p>
            <a:pPr/>
            <a:r>
              <a:t>Enable proxy in apache</a:t>
            </a:r>
          </a:p>
          <a:p>
            <a:pPr/>
            <a:r>
              <a:t>a2enmod proxy</a:t>
            </a:r>
          </a:p>
          <a:p>
            <a:pPr/>
            <a:r>
              <a:t>service apache2 restart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Databases</a:t>
            </a:r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839786" y="1681163"/>
            <a:ext cx="9740308" cy="1001514"/>
          </a:xfrm>
          <a:prstGeom prst="rect">
            <a:avLst/>
          </a:prstGeom>
        </p:spPr>
        <p:txBody>
          <a:bodyPr/>
          <a:lstStyle/>
          <a:p>
            <a:pPr/>
            <a:r>
              <a:t>Relational DB Model (MySQL) Vs NoSQL DB Model (MongoDB)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to setup and run your own website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Buy a domain name from a registrar (eg: enom, godaddy, aws).</a:t>
            </a:r>
          </a:p>
          <a:p>
            <a:pPr/>
            <a:r>
              <a:t>Buy authoritative name servers for your website (eg: aws, godaddy)</a:t>
            </a:r>
          </a:p>
          <a:p>
            <a:pPr/>
            <a:r>
              <a:t>Associate the authoritative name servers with your domain, by logging into your registrar website.</a:t>
            </a:r>
          </a:p>
          <a:p>
            <a:pPr/>
            <a:r>
              <a:t>Add an A record in Authoritative nameservers, so authoritative name server can service people accessing your website.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