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-reset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git/git_managing_branches.htm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user@git.server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user@git.server.com:project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00"/>
            </a:pPr>
            <a:r>
              <a:t>Perform Changes</a:t>
            </a:r>
            <a:br/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status -s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add string.c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status -s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commit -m 'comment'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log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Review changes: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show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diff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Perform Changes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commit changes to staging repo: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status -s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add string.c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status -s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commit --amend -m 'Changed return type of my_strlen to size_t'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log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Push to remote: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show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was done so far?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Installed Git server, created a linux user “gituser”, created a git server repository</a:t>
            </a:r>
          </a:p>
          <a:p>
            <a:pPr>
              <a:defRPr sz="2500"/>
            </a:pPr>
            <a:r>
              <a:t>Created 2 developer machines (actually 2 users in same machine) tom and jerry, then established key authentication with gituser</a:t>
            </a:r>
          </a:p>
          <a:p>
            <a:pPr>
              <a:defRPr sz="2500"/>
            </a:pPr>
            <a:r>
              <a:t>Tom created a repository and made commits, he added the origin as remote server machine and pushed his codes to the remote git repository</a:t>
            </a:r>
          </a:p>
          <a:p>
            <a:pPr>
              <a:defRPr sz="2500"/>
            </a:pPr>
            <a:r>
              <a:t>Jerry did a clone to get the code on his machine, then he made some changes to the files, and commited the changes. </a:t>
            </a:r>
          </a:p>
          <a:p>
            <a:pPr>
              <a:defRPr sz="2500"/>
            </a:pPr>
            <a:r>
              <a:t>Jerry and tom use git diff, git log, git show commands to identify the changes in git and the history.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git pull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stash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git stash</a:t>
            </a:r>
          </a:p>
          <a:p>
            <a:pPr/>
            <a:r>
              <a:t>git stash list</a:t>
            </a:r>
          </a:p>
          <a:p>
            <a:pPr/>
            <a:r>
              <a:t>git stash pop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Move, Rename, Delete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git mv README README.OLD</a:t>
            </a:r>
          </a:p>
          <a:p>
            <a:pPr/>
            <a:r>
              <a:t>Git rm test.txt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Fix mistakes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838200" y="1690688"/>
            <a:ext cx="10515600" cy="4486279"/>
          </a:xfrm>
          <a:prstGeom prst="rect">
            <a:avLst/>
          </a:prstGeom>
        </p:spPr>
        <p:txBody>
          <a:bodyPr/>
          <a:lstStyle/>
          <a:p>
            <a:pPr/>
            <a:r>
              <a:t>git checkout</a:t>
            </a:r>
          </a:p>
          <a:p>
            <a:pPr/>
            <a:r>
              <a:t>git reset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https://git-scm.com/docs/git-reset</a:t>
            </a:r>
            <a:r>
              <a:t>) : Assignment</a:t>
            </a:r>
          </a:p>
          <a:p>
            <a:pPr/>
            <a:r>
              <a:t>git reset --hard 2daa81487c613486af0aba2781c0f6a90e356caf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2.png" descr="git Tutori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43" y="1674990"/>
            <a:ext cx="5715002" cy="229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3.png" descr="git Tutoria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2452" y="1674990"/>
            <a:ext cx="5715004" cy="2257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838200" y="500062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Tag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tag Release1.0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tag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push origin tag Release1.0</a:t>
            </a:r>
          </a:p>
          <a:p>
            <a:pPr>
              <a:lnSpc>
                <a:spcPct val="72000"/>
              </a:lnSpc>
              <a:defRPr sz="2500"/>
            </a:pP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List tags: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tag -l</a:t>
            </a:r>
          </a:p>
          <a:p>
            <a:pPr>
              <a:lnSpc>
                <a:spcPct val="72000"/>
              </a:lnSpc>
              <a:buSzTx/>
              <a:buNone/>
              <a:defRPr sz="2500"/>
            </a:pPr>
          </a:p>
          <a:p>
            <a:pPr>
              <a:lnSpc>
                <a:spcPct val="72000"/>
              </a:lnSpc>
              <a:defRPr sz="2500"/>
            </a:pP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Delete tag: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git tag -d Release1.0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patch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git format-patch -1</a:t>
            </a:r>
          </a:p>
          <a:p>
            <a:pPr/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Apply patch:</a:t>
            </a:r>
          </a:p>
          <a:p>
            <a:pPr/>
            <a:r>
              <a:t>git apply 0001-Added-my_strcat-function.patch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Git Branch</a:t>
            </a:r>
          </a:p>
        </p:txBody>
      </p:sp>
      <p:pic>
        <p:nvPicPr>
          <p:cNvPr id="166" name="image4.png" descr="git Tutori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961144"/>
            <a:ext cx="5715000" cy="2247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5.png" descr="git Tutoria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555" y="2173233"/>
            <a:ext cx="5715002" cy="3371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Branch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git branch new_branch</a:t>
            </a:r>
          </a:p>
          <a:p>
            <a:pPr/>
            <a:r>
              <a:t>Git checkout new_branch</a:t>
            </a:r>
          </a:p>
          <a:p>
            <a:pPr/>
            <a:r>
              <a:t>git log origin/new_branch / git log new_branch</a:t>
            </a:r>
          </a:p>
          <a:p>
            <a:pPr/>
            <a:r>
              <a:t>git merge new_branch –m “comment”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00"/>
            </a:pPr>
            <a:r>
              <a:t>Handling Conflicts</a:t>
            </a:r>
            <a:br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400"/>
            </a:pPr>
          </a:p>
          <a:p>
            <a:pPr marL="226313" indent="-226313" defTabSz="905255">
              <a:spcBef>
                <a:spcPts val="900"/>
              </a:spcBef>
              <a:defRPr sz="2400"/>
            </a:pPr>
            <a:r>
              <a:t>(Assignment)</a:t>
            </a:r>
          </a:p>
          <a:p>
            <a:pPr marL="226313" indent="-226313" defTabSz="905255">
              <a:spcBef>
                <a:spcPts val="9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http://www.tutorialspoint.com/git/git_managing_branches.htm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226313" indent="-226313" defTabSz="905255">
              <a:spcBef>
                <a:spcPts val="900"/>
              </a:spcBef>
              <a:defRPr sz="2400"/>
            </a:pPr>
          </a:p>
          <a:p>
            <a:pPr marL="226313" indent="-226313" defTabSz="905255">
              <a:spcBef>
                <a:spcPts val="900"/>
              </a:spcBef>
              <a:buFontTx/>
              <a:buChar char="-"/>
              <a:defRPr sz="2400"/>
            </a:pPr>
            <a:r>
              <a:t>As a new user (tom), Create a branch</a:t>
            </a:r>
          </a:p>
          <a:p>
            <a:pPr marL="226313" indent="-226313" defTabSz="905255">
              <a:spcBef>
                <a:spcPts val="900"/>
              </a:spcBef>
              <a:buFontTx/>
              <a:buChar char="-"/>
              <a:defRPr sz="2400"/>
            </a:pPr>
            <a:r>
              <a:t>Edit a file in the branch</a:t>
            </a:r>
          </a:p>
          <a:p>
            <a:pPr marL="226313" indent="-226313" defTabSz="905255">
              <a:spcBef>
                <a:spcPts val="900"/>
              </a:spcBef>
              <a:buFontTx/>
              <a:buChar char="-"/>
              <a:defRPr sz="2400"/>
            </a:pPr>
            <a:r>
              <a:t>As a different user (jerry), edit same file, same line in “master” branch</a:t>
            </a:r>
          </a:p>
          <a:p>
            <a:pPr marL="226313" indent="-226313" defTabSz="905255">
              <a:spcBef>
                <a:spcPts val="900"/>
              </a:spcBef>
              <a:buFontTx/>
              <a:buChar char="-"/>
              <a:defRPr sz="2400"/>
            </a:pPr>
            <a:r>
              <a:t>Both tom and jerry Commit and push changes</a:t>
            </a:r>
          </a:p>
          <a:p>
            <a:pPr marL="0" indent="0" defTabSz="905255">
              <a:spcBef>
                <a:spcPts val="900"/>
              </a:spcBef>
              <a:buFontTx/>
              <a:buChar char="-"/>
              <a:defRPr sz="2400"/>
            </a:pPr>
            <a:r>
              <a:t>Jerry now want to pull the code from new branch and merge with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Create a git server project under “gituser” linux user.</a:t>
            </a:r>
          </a:p>
          <a:p>
            <a:pPr>
              <a:lnSpc>
                <a:spcPct val="81000"/>
              </a:lnSpc>
              <a:defRPr sz="2500"/>
            </a:pPr>
            <a:r>
              <a:t>Create user tom (client) and configure RSA key based authentication.</a:t>
            </a:r>
          </a:p>
          <a:p>
            <a:pPr>
              <a:lnSpc>
                <a:spcPct val="81000"/>
              </a:lnSpc>
              <a:defRPr sz="2500"/>
            </a:pPr>
            <a:r>
              <a:t>Verify the key authentication</a:t>
            </a:r>
          </a:p>
          <a:p>
            <a:pPr>
              <a:lnSpc>
                <a:spcPct val="81000"/>
              </a:lnSpc>
              <a:defRPr sz="2500"/>
            </a:pPr>
            <a:r>
              <a:t>Initialize a repository in tom’s machine</a:t>
            </a:r>
          </a:p>
          <a:p>
            <a:pPr>
              <a:lnSpc>
                <a:spcPct val="81000"/>
              </a:lnSpc>
              <a:defRPr sz="2500"/>
            </a:pPr>
            <a:r>
              <a:t>Write some codes, do an initial commit to git</a:t>
            </a:r>
          </a:p>
          <a:p>
            <a:pPr>
              <a:lnSpc>
                <a:spcPct val="81000"/>
              </a:lnSpc>
              <a:defRPr sz="2500"/>
            </a:pPr>
            <a:r>
              <a:t>Add a remote repository</a:t>
            </a:r>
          </a:p>
          <a:p>
            <a:pPr>
              <a:lnSpc>
                <a:spcPct val="81000"/>
              </a:lnSpc>
              <a:defRPr sz="2500"/>
            </a:pPr>
            <a:r>
              <a:t>Push tom’s code to remote repository</a:t>
            </a:r>
          </a:p>
          <a:p>
            <a:pPr>
              <a:lnSpc>
                <a:spcPct val="81000"/>
              </a:lnSpc>
              <a:defRPr sz="2500"/>
            </a:pPr>
            <a:r>
              <a:t>Create another user jerry (client) and clone the “remote repository” to jerry’s laptop</a:t>
            </a:r>
          </a:p>
          <a:p>
            <a:pPr>
              <a:lnSpc>
                <a:spcPct val="81000"/>
              </a:lnSpc>
              <a:defRPr sz="2500"/>
            </a:pPr>
            <a:r>
              <a:t>Tom and jerry working together on the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Install Apache2</a:t>
            </a:r>
          </a:p>
          <a:p>
            <a:pPr/>
            <a:r>
              <a:t>Install PHP</a:t>
            </a:r>
          </a:p>
          <a:p>
            <a:pPr/>
            <a:r>
              <a:t>Install MySQL</a:t>
            </a:r>
          </a:p>
          <a:p>
            <a:pPr/>
            <a:r>
              <a:t>Install PHP module for apache</a:t>
            </a:r>
          </a:p>
          <a:p>
            <a:pPr/>
            <a:r>
              <a:t>Install mysql module for php</a:t>
            </a:r>
          </a:p>
          <a:p>
            <a:pPr/>
            <a:r>
              <a:t>Download wordpress.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838200" y="365125"/>
            <a:ext cx="10515600" cy="854522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838200" y="1419490"/>
            <a:ext cx="10515600" cy="47447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100"/>
            </a:pPr>
            <a:r>
              <a:t>Local Repository</a:t>
            </a:r>
          </a:p>
          <a:p>
            <a:pPr>
              <a:lnSpc>
                <a:spcPct val="72000"/>
              </a:lnSpc>
              <a:defRPr sz="2100"/>
            </a:pPr>
            <a:r>
              <a:t>Working Directory and Staging Area or Index</a:t>
            </a:r>
          </a:p>
          <a:p>
            <a:pPr>
              <a:lnSpc>
                <a:spcPct val="72000"/>
              </a:lnSpc>
              <a:defRPr sz="2100"/>
            </a:pPr>
            <a:r>
              <a:t>Blobs</a:t>
            </a:r>
          </a:p>
          <a:p>
            <a:pPr>
              <a:lnSpc>
                <a:spcPct val="72000"/>
              </a:lnSpc>
              <a:defRPr sz="2100"/>
            </a:pPr>
            <a:r>
              <a:t>Trees</a:t>
            </a:r>
          </a:p>
          <a:p>
            <a:pPr>
              <a:lnSpc>
                <a:spcPct val="72000"/>
              </a:lnSpc>
              <a:defRPr sz="2100"/>
            </a:pPr>
            <a:r>
              <a:t>Commits</a:t>
            </a:r>
          </a:p>
          <a:p>
            <a:pPr>
              <a:lnSpc>
                <a:spcPct val="72000"/>
              </a:lnSpc>
              <a:defRPr sz="2100"/>
            </a:pPr>
            <a:r>
              <a:t>Branches</a:t>
            </a:r>
          </a:p>
          <a:p>
            <a:pPr>
              <a:lnSpc>
                <a:spcPct val="72000"/>
              </a:lnSpc>
              <a:defRPr sz="2100"/>
            </a:pPr>
            <a:r>
              <a:t>Tags</a:t>
            </a:r>
          </a:p>
          <a:p>
            <a:pPr>
              <a:lnSpc>
                <a:spcPct val="72000"/>
              </a:lnSpc>
              <a:defRPr sz="2100"/>
            </a:pPr>
            <a:r>
              <a:t>Clone</a:t>
            </a:r>
          </a:p>
          <a:p>
            <a:pPr>
              <a:lnSpc>
                <a:spcPct val="72000"/>
              </a:lnSpc>
              <a:defRPr sz="2100"/>
            </a:pPr>
            <a:r>
              <a:t>Pull</a:t>
            </a:r>
          </a:p>
          <a:p>
            <a:pPr>
              <a:lnSpc>
                <a:spcPct val="72000"/>
              </a:lnSpc>
              <a:defRPr sz="2100"/>
            </a:pPr>
            <a:r>
              <a:t>Push</a:t>
            </a:r>
          </a:p>
          <a:p>
            <a:pPr>
              <a:lnSpc>
                <a:spcPct val="72000"/>
              </a:lnSpc>
              <a:defRPr sz="2100"/>
            </a:pPr>
            <a:r>
              <a:t>HEAD</a:t>
            </a:r>
          </a:p>
          <a:p>
            <a:pPr>
              <a:lnSpc>
                <a:spcPct val="72000"/>
              </a:lnSpc>
              <a:defRPr sz="2100"/>
            </a:pPr>
            <a:r>
              <a:t>Revision</a:t>
            </a:r>
          </a:p>
          <a:p>
            <a:pPr>
              <a:lnSpc>
                <a:spcPct val="72000"/>
              </a:lnSpc>
              <a:defRPr sz="2100"/>
            </a:pPr>
            <a:r>
              <a:t>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Install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1511943"/>
            <a:ext cx="10515600" cy="46650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Ubuntu:</a:t>
            </a:r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sudo apt-get install git-core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Centos:</a:t>
            </a:r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yum -y install git-core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800"/>
            </a:pPr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user.name “My Name“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user.email “my email"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800"/>
            </a:pPr>
          </a:p>
          <a:p>
            <a:pPr marL="0" indent="0">
              <a:lnSpc>
                <a:spcPct val="72000"/>
              </a:lnSpc>
              <a:buSzTx/>
              <a:buNone/>
              <a:defRPr b="1" sz="1100"/>
            </a:pPr>
            <a:r>
              <a:t>Color High Lighting: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color.ui true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color.status auto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color.branch auto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800"/>
            </a:pPr>
          </a:p>
          <a:p>
            <a:pPr marL="0" indent="0">
              <a:lnSpc>
                <a:spcPct val="72000"/>
              </a:lnSpc>
              <a:buSzTx/>
              <a:buNone/>
              <a:defRPr b="1" sz="1100"/>
            </a:pPr>
            <a:r>
              <a:t>Set Default editor: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sz="1100"/>
            </a:pPr>
            <a:r>
              <a:t>git config --global core.editor vim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Install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Select default merge tool:</a:t>
            </a:r>
          </a:p>
          <a:p>
            <a:pPr marL="0" indent="0">
              <a:buSzTx/>
              <a:buNone/>
              <a:defRPr sz="1800"/>
            </a:pPr>
            <a:r>
              <a:t>git config --global merge.tool vimdiff</a:t>
            </a:r>
          </a:p>
          <a:p>
            <a:pPr marL="0" indent="0">
              <a:buSzTx/>
              <a:buNone/>
              <a:defRPr sz="1800"/>
            </a:pPr>
          </a:p>
          <a:p>
            <a:pPr marL="0" indent="0">
              <a:buSzTx/>
              <a:buNone/>
              <a:defRPr b="1" sz="1800"/>
            </a:pPr>
            <a:r>
              <a:t>View saved settings:</a:t>
            </a:r>
          </a:p>
          <a:p>
            <a:pPr marL="0" indent="0">
              <a:buSzTx/>
              <a:buNone/>
              <a:defRPr sz="1800"/>
            </a:pPr>
            <a:r>
              <a:t>git config --list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 Flow</a:t>
            </a:r>
          </a:p>
        </p:txBody>
      </p:sp>
      <p:pic>
        <p:nvPicPr>
          <p:cNvPr id="125" name="image1.png" descr="Git Tutori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987" y="1451052"/>
            <a:ext cx="4857147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xfrm>
            <a:off x="838200" y="283331"/>
            <a:ext cx="10515600" cy="589363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b="1" sz="1900"/>
            </a:pPr>
            <a:r>
              <a:t>Create New User: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groupadd dev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useradd -G dev -d /home/gituser -m -s /bin/bash gituser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passwd gituser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b="1" sz="1900"/>
            </a:pPr>
            <a:r>
              <a:t>Create new repository: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mkdir project.git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cd project.git/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git --bare init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b="1" sz="1900"/>
            </a:pPr>
            <a:r>
              <a:t>RSA Key generation (tom and jerry):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ssh-keygen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ssh-copy-id -i ~/.ssh/id_rsa.pub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gituser@git.server.com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Push Changes to the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Push Changes to repository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mkdir tom_repo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cd tom_repo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init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echo 'TODO: Add contents for README' &gt; README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status -s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add .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status –s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config --global user.email "tom@example.com"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config --global user.name "tom"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commit -m 'Initial commit'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log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remote add origin gituser@localhost:project.git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Clone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git clone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gituser@git.server.com:project.git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