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60" r:id="rId7"/>
    <p:sldId id="261" r:id="rId8"/>
    <p:sldId id="262" r:id="rId9"/>
    <p:sldId id="267" r:id="rId10"/>
    <p:sldId id="268" r:id="rId11"/>
    <p:sldId id="263" r:id="rId12"/>
    <p:sldId id="264" r:id="rId13"/>
    <p:sldId id="269" r:id="rId14"/>
    <p:sldId id="270" r:id="rId15"/>
    <p:sldId id="265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357312" y="2054038"/>
            <a:ext cx="5800851" cy="984885"/>
          </a:xfrm>
        </p:spPr>
        <p:txBody>
          <a:bodyPr/>
          <a:lstStyle/>
          <a:p>
            <a:r>
              <a:rPr lang="en-US" altLang="en-IN" b="1" dirty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NANDAM LEELA MAHALAKSHMI</a:t>
            </a:r>
            <a:endParaRPr lang="en-US" altLang="en-IN" b="1" dirty="0">
              <a:solidFill>
                <a:srgbClr val="FF0000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sz="4250" spc="8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sz="4250" spc="-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600" spc="15" dirty="0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030" y="1313047"/>
            <a:ext cx="943737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304800"/>
            <a:ext cx="94488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endParaRPr lang="en-IN"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1203557"/>
            <a:ext cx="112013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Threat Modeling</a:t>
            </a: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sz="2400" dirty="0"/>
              <a:t>Identify potential threats and vulnerabilities.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Analyze attack vectors and entry points.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Use techniques like data flow diagrams and STRIDE analysis.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Prioritize security measures based on risks.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Risk Assessment and Management</a:t>
            </a: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sz="2400" dirty="0"/>
              <a:t>Evaluate and quantify potential risks.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Implement strategies to mitigate risks.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Monitor and review risk levels regularly.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Integrate risk management into decision-making processes.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Secure Software Development Lifecycle (SDLC)</a:t>
            </a: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sz="2400" dirty="0"/>
              <a:t>Embed security into every phase of software development.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Conduct thorough code reviews and testing.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Implement secure coding practices and standards.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Continuously improve security through feedback and updates.</a:t>
            </a:r>
            <a:endParaRPr lang="en-US" sz="2400" dirty="0"/>
          </a:p>
          <a:p>
            <a:r>
              <a:rPr lang="en-US" sz="2400" dirty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295400"/>
            <a:ext cx="1203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681356"/>
          </a:xfrm>
        </p:spPr>
        <p:txBody>
          <a:bodyPr/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51546"/>
            <a:ext cx="87732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425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425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" y="1016960"/>
            <a:ext cx="11658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lang="en-US" altLang="en-US" sz="2400" dirty="0"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lang="en-IN" sz="480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lang="en-IN" sz="480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8244" y="1295400"/>
            <a:ext cx="969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and Privacy Concerns</a:t>
            </a:r>
            <a:r>
              <a:rPr lang="en-US" sz="2400" dirty="0"/>
              <a:t>: Raises ethical considerations and privacy   concerns if not used transparently and responsibly.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Operational Insights</a:t>
            </a:r>
            <a:r>
              <a:rPr lang="en-US" sz="2400" dirty="0"/>
              <a:t>: Provides insights into user behavior and     operational patterns for informed decision-making 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Educational Use</a:t>
            </a:r>
            <a:r>
              <a:rPr lang="en-US" sz="2400" dirty="0"/>
              <a:t>: Can be used for cybersecurity training and awareness to    illustrate risks associated with certain behaviors.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>
                <a:solidFill>
                  <a:srgbClr val="C00000"/>
                </a:solidFill>
                <a:latin typeface="Algerian" panose="04020705040A02060702" pitchFamily="82" charset="0"/>
              </a:rPr>
              <a:t>Project link</a:t>
            </a:r>
            <a:endParaRPr lang="en-IN" sz="425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860"/>
          </a:xfrm>
        </p:spPr>
        <p:txBody>
          <a:bodyPr/>
          <a:lstStyle/>
          <a:p>
            <a:r>
              <a:rPr lang="en-IN" dirty="0"/>
              <a:t>https://github.com/LeelaNandam46/cybersecurity.git</a:t>
            </a:r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4826000" y="29679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Word writing text Thank You. Business photo showcasing a polite expression used when acknowledging a gift or service Male human wear formal work suit presenting presentation using smart devic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sz="4250" dirty="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4" name="Picture 2" descr="Leaked data and data breach concep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lang="en-US" sz="24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lang="en-IN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  <a:endParaRPr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7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37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20876"/>
            <a:ext cx="7924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57375"/>
            <a:ext cx="86970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to develop a keylogger—a software tool or device that records keystrokes on a computer or mobile device.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Keyloggers are used in cybersecurity for various purposes, including monitoring user activity, conducting security audits , and understanding user behavior for research purposes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5" dirty="0">
                <a:solidFill>
                  <a:srgbClr val="A50021"/>
                </a:solidFill>
              </a:rPr>
              <a:t>?</a:t>
            </a:r>
            <a:endParaRPr sz="3200" dirty="0">
              <a:solidFill>
                <a:srgbClr val="A5002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75" y="2019300"/>
            <a:ext cx="784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Protecting sensitive data, managing cybersecurity risks on networks, about safe online behavior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sz="3600" dirty="0">
              <a:solidFill>
                <a:srgbClr val="A5002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1" y="1600200"/>
            <a:ext cx="1158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grpSp>
        <p:nvGrpSpPr>
          <p:cNvPr id="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55331" y="939442"/>
            <a:ext cx="7902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/>
              <a:t>Identifying Unauthorized Access</a:t>
            </a:r>
            <a:r>
              <a:rPr lang="en-US" sz="2400" dirty="0"/>
              <a:t>: Keyloggers can detect unauthorized access attempts by logging keystrokes and capturing suspicious activities that may indicate a security breach.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Training and Awareness</a:t>
            </a:r>
            <a:r>
              <a:rPr lang="en-US" sz="2400" dirty="0"/>
              <a:t>: Keyloggers can be used in cybersecurity training programs to simulate real-world scenarios and educate users about the importance of secure computing practices.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Detection of Malicious Behavior</a:t>
            </a:r>
            <a:r>
              <a:rPr lang="en-US" sz="2400" dirty="0"/>
              <a:t>: Keyloggers can assist in detecting and preventing malicious behaviors such as data theft, unauthorized file transfers, or attempts to bypass security controls. 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524000"/>
            <a:ext cx="610284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Compliance and Auditing</a:t>
            </a:r>
            <a:r>
              <a:rPr lang="en-US" sz="2400" dirty="0"/>
              <a:t>: Keyloggers can help organizations comply with regulatory requirements by monitoring and auditing activities related to data protection and privacy laws.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Enhancing Endpoint Security</a:t>
            </a:r>
            <a:r>
              <a:rPr lang="en-US" sz="2400" dirty="0"/>
              <a:t>: By monitoring keystrokes and activities on endpoints, keyloggers contribute to enhancing overall endpoint security posture and identifying potential vulnerabilities or threats.</a:t>
            </a:r>
            <a:endParaRPr lang="en-US" sz="2400" dirty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7667</Words>
  <Application>WPS Presentation</Application>
  <PresentationFormat>Widescreen</PresentationFormat>
  <Paragraphs>203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SimSun</vt:lpstr>
      <vt:lpstr>Wingdings</vt:lpstr>
      <vt:lpstr>Trebuchet MS</vt:lpstr>
      <vt:lpstr>Times New Roman</vt:lpstr>
      <vt:lpstr>Google Sans</vt:lpstr>
      <vt:lpstr>Algerian</vt:lpstr>
      <vt:lpstr>苹方-简</vt:lpstr>
      <vt:lpstr>Cambria</vt:lpstr>
      <vt:lpstr>Arial</vt:lpstr>
      <vt:lpstr>Calibri</vt:lpstr>
      <vt:lpstr>Helvetica Neue</vt:lpstr>
      <vt:lpstr>Microsoft YaHei</vt:lpstr>
      <vt:lpstr>汉仪旗黑</vt:lpstr>
      <vt:lpstr>Arial Unicode MS</vt:lpstr>
      <vt:lpstr>Thonburi</vt:lpstr>
      <vt:lpstr>Arial Bold</vt:lpstr>
      <vt:lpstr>Calibri</vt:lpstr>
      <vt:lpstr>宋体-简</vt:lpstr>
      <vt:lpstr>Office Theme</vt:lpstr>
      <vt:lpstr>KUNDUM TULASI VISHALAKSHI </vt:lpstr>
      <vt:lpstr>KEYLOGGER</vt:lpstr>
      <vt:lpstr>AGENDA</vt:lpstr>
      <vt:lpstr>PROBLEM	STATEMENT</vt:lpstr>
      <vt:lpstr>PROJECT	OVERVIEW</vt:lpstr>
      <vt:lpstr>WHO ARE THE END USERS?</vt:lpstr>
      <vt:lpstr>BENEFITS OF KEYLOGGER in cyber security</vt:lpstr>
      <vt:lpstr>BENEFITS OF KEYLOGGER in cyber security</vt:lpstr>
      <vt:lpstr>BENEFITS OF KEYLOGGER in cyber security</vt:lpstr>
      <vt:lpstr>THE WOW IN YOUR SOLUTION</vt:lpstr>
      <vt:lpstr>PowerPoint 演示文稿</vt:lpstr>
      <vt:lpstr>modelling techniques  </vt:lpstr>
      <vt:lpstr>modelling techniques  </vt:lpstr>
      <vt:lpstr>RESULTS</vt:lpstr>
      <vt:lpstr>RESULTS</vt:lpstr>
      <vt:lpstr>Project link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apple</cp:lastModifiedBy>
  <cp:revision>6</cp:revision>
  <dcterms:created xsi:type="dcterms:W3CDTF">2024-06-21T16:15:14Z</dcterms:created>
  <dcterms:modified xsi:type="dcterms:W3CDTF">2024-06-21T16:15:14Z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KSOProductBuildVer">
    <vt:lpwstr>1033-5.6.0.8082</vt:lpwstr>
  </property>
</Properties>
</file>