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60" r:id="rId3"/>
    <p:sldId id="348" r:id="rId4"/>
    <p:sldId id="271" r:id="rId5"/>
    <p:sldId id="350" r:id="rId6"/>
    <p:sldId id="351" r:id="rId7"/>
    <p:sldId id="352" r:id="rId8"/>
    <p:sldId id="353" r:id="rId9"/>
    <p:sldId id="354" r:id="rId10"/>
    <p:sldId id="313" r:id="rId11"/>
  </p:sldIdLst>
  <p:sldSz cx="9144000" cy="5143500" type="screen16x9"/>
  <p:notesSz cx="6858000" cy="9144000"/>
  <p:embeddedFontLst>
    <p:embeddedFont>
      <p:font typeface="Alata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73B50-F265-4DAB-9670-86F477C83D50}">
  <a:tblStyle styleId="{8AB73B50-F265-4DAB-9670-86F477C83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gdcc031ca31_0_17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3" name="Google Shape;3813;gdcc031ca31_0_17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28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title" hasCustomPrompt="1"/>
          </p:nvPr>
        </p:nvSpPr>
        <p:spPr>
          <a:xfrm>
            <a:off x="1768000" y="2483450"/>
            <a:ext cx="2157600" cy="12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9" name="Google Shape;429;p37"/>
          <p:cNvSpPr txBox="1">
            <a:spLocks noGrp="1"/>
          </p:cNvSpPr>
          <p:nvPr>
            <p:ph type="subTitle" idx="1"/>
          </p:nvPr>
        </p:nvSpPr>
        <p:spPr>
          <a:xfrm>
            <a:off x="4500075" y="2483450"/>
            <a:ext cx="2396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7"/>
          <p:cNvSpPr txBox="1">
            <a:spLocks noGrp="1"/>
          </p:cNvSpPr>
          <p:nvPr>
            <p:ph type="title" idx="2"/>
          </p:nvPr>
        </p:nvSpPr>
        <p:spPr>
          <a:xfrm>
            <a:off x="1233500" y="1049175"/>
            <a:ext cx="6729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455" name="Google Shape;455;p4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56" name="Google Shape;456;p4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4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" name="Google Shape;461;p4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62" name="Google Shape;462;p4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63" name="Google Shape;463;p4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" name="Google Shape;464;p4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65" name="Google Shape;465;p4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4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4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468" name="Google Shape;468;p4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83" r:id="rId6"/>
    <p:sldLayoutId id="2147483687" r:id="rId7"/>
    <p:sldLayoutId id="2147483697" r:id="rId8"/>
    <p:sldLayoutId id="214748369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543789" y="4261202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MEDICAL APPOINTMENT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Leelamrutha Vanamu</a:t>
            </a:r>
            <a:endParaRPr dirty="0"/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6" name="Google Shape;3816;p115"/>
          <p:cNvSpPr/>
          <p:nvPr/>
        </p:nvSpPr>
        <p:spPr>
          <a:xfrm>
            <a:off x="2841502" y="1621220"/>
            <a:ext cx="3014489" cy="2380737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2" name="Google Shape;3822;p115"/>
          <p:cNvSpPr/>
          <p:nvPr/>
        </p:nvSpPr>
        <p:spPr>
          <a:xfrm>
            <a:off x="2325084" y="2874204"/>
            <a:ext cx="770957" cy="1524487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643E7-9DB3-A528-5955-60DF57355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96" y="1897041"/>
            <a:ext cx="2192802" cy="134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24455-B50F-6D2F-73BE-FD048B231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06" y="3038621"/>
            <a:ext cx="696351" cy="1153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ABC1A9-AFB1-3F57-7E43-4A5FA24D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18" y="1058261"/>
            <a:ext cx="4693937" cy="3365284"/>
          </a:xfrm>
          <a:prstGeom prst="rect">
            <a:avLst/>
          </a:prstGeom>
        </p:spPr>
      </p:pic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Online medical appointment refers to the process of booking and scheduling a medical consultation or appointment with a healthcare professional through a digital platform.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  <a:latin typeface="Söhne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A9AF43-C388-6B8D-64C0-1708CB05F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375" y="1296766"/>
            <a:ext cx="2888273" cy="28882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9735BD-9649-905B-5213-49B5A67A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806875"/>
            <a:ext cx="3632617" cy="2427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pPr marL="146050" indent="0">
              <a:buNone/>
            </a:pPr>
            <a:r>
              <a:rPr lang="en-US" sz="1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reduced waiting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for the staff</a:t>
            </a:r>
          </a:p>
          <a:p>
            <a:pPr marL="146050" indent="0">
              <a:buNone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1800" b="0" i="0" dirty="0">
                <a:solidFill>
                  <a:schemeClr val="accent5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burdensome administrative tasks for staff</a:t>
            </a:r>
            <a:br>
              <a:rPr lang="en-US" sz="2800" dirty="0"/>
            </a:b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7A5DE-BC31-0790-E809-1D11B54B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29CE9B-B8A2-8C21-61B7-AFACABD45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02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73"/>
          <p:cNvGrpSpPr/>
          <p:nvPr/>
        </p:nvGrpSpPr>
        <p:grpSpPr>
          <a:xfrm>
            <a:off x="1249637" y="895350"/>
            <a:ext cx="3105300" cy="3362400"/>
            <a:chOff x="1247775" y="1009650"/>
            <a:chExt cx="3105300" cy="3362400"/>
          </a:xfrm>
        </p:grpSpPr>
        <p:sp>
          <p:nvSpPr>
            <p:cNvPr id="1448" name="Google Shape;1448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73"/>
          <p:cNvGrpSpPr/>
          <p:nvPr/>
        </p:nvGrpSpPr>
        <p:grpSpPr>
          <a:xfrm>
            <a:off x="4781740" y="890188"/>
            <a:ext cx="3105300" cy="3362400"/>
            <a:chOff x="1247775" y="1009650"/>
            <a:chExt cx="3105300" cy="3362400"/>
          </a:xfrm>
        </p:grpSpPr>
        <p:sp>
          <p:nvSpPr>
            <p:cNvPr id="1454" name="Google Shape;1454;p73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3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73"/>
          <p:cNvSpPr/>
          <p:nvPr/>
        </p:nvSpPr>
        <p:spPr>
          <a:xfrm>
            <a:off x="248321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3"/>
          <p:cNvSpPr/>
          <p:nvPr/>
        </p:nvSpPr>
        <p:spPr>
          <a:xfrm>
            <a:off x="6022663" y="1539688"/>
            <a:ext cx="638100" cy="63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73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sp>
        <p:nvSpPr>
          <p:cNvPr id="1469" name="Google Shape;1469;p73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Storing data in My</a:t>
            </a:r>
            <a:r>
              <a:rPr lang="en-US" dirty="0"/>
              <a:t>SQL database</a:t>
            </a:r>
            <a:endParaRPr dirty="0"/>
          </a:p>
        </p:txBody>
      </p:sp>
      <p:sp>
        <p:nvSpPr>
          <p:cNvPr id="1470" name="Google Shape;1470;p73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kinter is used to develop graphical user interface (GUI)</a:t>
            </a:r>
            <a:endParaRPr dirty="0"/>
          </a:p>
        </p:txBody>
      </p:sp>
      <p:sp>
        <p:nvSpPr>
          <p:cNvPr id="1471" name="Google Shape;1471;p73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tkinter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A5768-A032-A6F4-6045-5D4B6D1E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90319" y="1631912"/>
            <a:ext cx="423888" cy="423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FD60E-D756-8182-2C18-9D367DF7F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340" y="1539688"/>
            <a:ext cx="638100" cy="638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457B-42B5-3F23-039D-FC28D19F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" y="1833575"/>
            <a:ext cx="2514961" cy="1245988"/>
          </a:xfrm>
        </p:spPr>
        <p:txBody>
          <a:bodyPr/>
          <a:lstStyle/>
          <a:p>
            <a:r>
              <a:rPr lang="en-US" sz="4400" dirty="0"/>
              <a:t>OUTPUT</a:t>
            </a:r>
          </a:p>
        </p:txBody>
      </p:sp>
      <p:pic>
        <p:nvPicPr>
          <p:cNvPr id="4" name="Picture 3" descr="Graphical user interface, diagram">
            <a:extLst>
              <a:ext uri="{FF2B5EF4-FFF2-40B4-BE49-F238E27FC236}">
                <a16:creationId xmlns:a16="http://schemas.microsoft.com/office/drawing/2014/main" id="{53682961-3FFF-C034-3B7E-690A5C68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81" y="534573"/>
            <a:ext cx="5308095" cy="40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03ACCF5-4033-4295-CADE-E65BB881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0" y="473271"/>
            <a:ext cx="3750334" cy="4020357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E3FE57-BD9E-3F87-562F-E5E983C6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76" y="1071148"/>
            <a:ext cx="4808637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37B64F2-63AB-3E27-3873-ADDB3B5E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49" y="1025001"/>
            <a:ext cx="4801016" cy="2255715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439497-CAE7-B29F-2D2D-FE28AC66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52" y="1421274"/>
            <a:ext cx="211092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2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07394-E803-F3FB-BCAF-EA5CE438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4" y="521791"/>
            <a:ext cx="4762913" cy="4099915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E23958-32FB-30E0-642C-6F8B0410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58" y="2506332"/>
            <a:ext cx="2979678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6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8AC70E-6615-5D28-85A9-DCC0FE126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7" y="316523"/>
            <a:ext cx="8462442" cy="44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89800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77</Words>
  <Application>Microsoft Office PowerPoint</Application>
  <PresentationFormat>On-screen Show (16:9)</PresentationFormat>
  <Paragraphs>16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Söhne</vt:lpstr>
      <vt:lpstr>Arial</vt:lpstr>
      <vt:lpstr>Montserrat</vt:lpstr>
      <vt:lpstr>Times New Roman</vt:lpstr>
      <vt:lpstr>Alata</vt:lpstr>
      <vt:lpstr>Healthcare Center Website by Slidesgo</vt:lpstr>
      <vt:lpstr>ONLINE MEDICAL APPOINTMENT</vt:lpstr>
      <vt:lpstr>INTRODUCTION</vt:lpstr>
      <vt:lpstr>Benefits</vt:lpstr>
      <vt:lpstr>MySQL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MEDICAL APPOINTMENT</dc:title>
  <dc:creator>lvanamu</dc:creator>
  <cp:lastModifiedBy>lvanamu</cp:lastModifiedBy>
  <cp:revision>4</cp:revision>
  <dcterms:modified xsi:type="dcterms:W3CDTF">2023-04-17T13:03:46Z</dcterms:modified>
</cp:coreProperties>
</file>