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la Sai" userId="14a025048286afa5" providerId="LiveId" clId="{014209EB-98D2-4570-9B47-1AFE9DEBB4B9}"/>
    <pc:docChg chg="undo custSel addSld modSld">
      <pc:chgData name="leela Sai" userId="14a025048286afa5" providerId="LiveId" clId="{014209EB-98D2-4570-9B47-1AFE9DEBB4B9}" dt="2024-07-16T07:02:06.242" v="405" actId="20577"/>
      <pc:docMkLst>
        <pc:docMk/>
      </pc:docMkLst>
      <pc:sldChg chg="delSp modSp new mod">
        <pc:chgData name="leela Sai" userId="14a025048286afa5" providerId="LiveId" clId="{014209EB-98D2-4570-9B47-1AFE9DEBB4B9}" dt="2024-07-16T06:04:13.806" v="52" actId="478"/>
        <pc:sldMkLst>
          <pc:docMk/>
          <pc:sldMk cId="4166160159" sldId="256"/>
        </pc:sldMkLst>
        <pc:spChg chg="mod">
          <ac:chgData name="leela Sai" userId="14a025048286afa5" providerId="LiveId" clId="{014209EB-98D2-4570-9B47-1AFE9DEBB4B9}" dt="2024-07-16T06:04:03.594" v="51" actId="20577"/>
          <ac:spMkLst>
            <pc:docMk/>
            <pc:sldMk cId="4166160159" sldId="256"/>
            <ac:spMk id="2" creationId="{A405B8D1-91DE-A669-A727-6A7F46F5676D}"/>
          </ac:spMkLst>
        </pc:spChg>
        <pc:spChg chg="del">
          <ac:chgData name="leela Sai" userId="14a025048286afa5" providerId="LiveId" clId="{014209EB-98D2-4570-9B47-1AFE9DEBB4B9}" dt="2024-07-16T06:04:13.806" v="52" actId="478"/>
          <ac:spMkLst>
            <pc:docMk/>
            <pc:sldMk cId="4166160159" sldId="256"/>
            <ac:spMk id="3" creationId="{34B7E543-0FD6-2501-55BB-EBD6707DD218}"/>
          </ac:spMkLst>
        </pc:spChg>
      </pc:sldChg>
      <pc:sldChg chg="modSp new mod">
        <pc:chgData name="leela Sai" userId="14a025048286afa5" providerId="LiveId" clId="{014209EB-98D2-4570-9B47-1AFE9DEBB4B9}" dt="2024-07-16T06:06:11.737" v="64" actId="20577"/>
        <pc:sldMkLst>
          <pc:docMk/>
          <pc:sldMk cId="199052433" sldId="257"/>
        </pc:sldMkLst>
        <pc:spChg chg="mod">
          <ac:chgData name="leela Sai" userId="14a025048286afa5" providerId="LiveId" clId="{014209EB-98D2-4570-9B47-1AFE9DEBB4B9}" dt="2024-07-16T06:06:11.737" v="64" actId="20577"/>
          <ac:spMkLst>
            <pc:docMk/>
            <pc:sldMk cId="199052433" sldId="257"/>
            <ac:spMk id="2" creationId="{B7AB80A8-0CA0-F82C-0282-9BBBBE6DAE4D}"/>
          </ac:spMkLst>
        </pc:spChg>
        <pc:spChg chg="mod">
          <ac:chgData name="leela Sai" userId="14a025048286afa5" providerId="LiveId" clId="{014209EB-98D2-4570-9B47-1AFE9DEBB4B9}" dt="2024-07-16T06:05:55.685" v="54"/>
          <ac:spMkLst>
            <pc:docMk/>
            <pc:sldMk cId="199052433" sldId="257"/>
            <ac:spMk id="3" creationId="{A5C6A85D-54DF-41AB-B512-3EF3716AF609}"/>
          </ac:spMkLst>
        </pc:spChg>
      </pc:sldChg>
      <pc:sldChg chg="addSp delSp modSp new mod modClrScheme chgLayout">
        <pc:chgData name="leela Sai" userId="14a025048286afa5" providerId="LiveId" clId="{014209EB-98D2-4570-9B47-1AFE9DEBB4B9}" dt="2024-07-16T06:58:07.132" v="368"/>
        <pc:sldMkLst>
          <pc:docMk/>
          <pc:sldMk cId="62706531" sldId="258"/>
        </pc:sldMkLst>
        <pc:spChg chg="mod ord">
          <ac:chgData name="leela Sai" userId="14a025048286afa5" providerId="LiveId" clId="{014209EB-98D2-4570-9B47-1AFE9DEBB4B9}" dt="2024-07-16T06:32:26.183" v="120"/>
          <ac:spMkLst>
            <pc:docMk/>
            <pc:sldMk cId="62706531" sldId="258"/>
            <ac:spMk id="2" creationId="{E56868D3-CF24-6C5D-0944-4DFFE2E780DC}"/>
          </ac:spMkLst>
        </pc:spChg>
        <pc:spChg chg="add del mod ord">
          <ac:chgData name="leela Sai" userId="14a025048286afa5" providerId="LiveId" clId="{014209EB-98D2-4570-9B47-1AFE9DEBB4B9}" dt="2024-07-16T06:29:34.929" v="98" actId="700"/>
          <ac:spMkLst>
            <pc:docMk/>
            <pc:sldMk cId="62706531" sldId="258"/>
            <ac:spMk id="3" creationId="{009C88DB-F28E-C161-B598-AA943A3F003E}"/>
          </ac:spMkLst>
        </pc:spChg>
        <pc:spChg chg="add del mod ord">
          <ac:chgData name="leela Sai" userId="14a025048286afa5" providerId="LiveId" clId="{014209EB-98D2-4570-9B47-1AFE9DEBB4B9}" dt="2024-07-16T06:58:07.132" v="368"/>
          <ac:spMkLst>
            <pc:docMk/>
            <pc:sldMk cId="62706531" sldId="258"/>
            <ac:spMk id="6" creationId="{1E144599-477A-B673-B70F-57FB0EF00182}"/>
          </ac:spMkLst>
        </pc:spChg>
        <pc:spChg chg="add del mod ord">
          <ac:chgData name="leela Sai" userId="14a025048286afa5" providerId="LiveId" clId="{014209EB-98D2-4570-9B47-1AFE9DEBB4B9}" dt="2024-07-16T06:31:42.061" v="118"/>
          <ac:spMkLst>
            <pc:docMk/>
            <pc:sldMk cId="62706531" sldId="258"/>
            <ac:spMk id="7" creationId="{7C725732-1C6E-0458-34F2-473F6F3EFAB4}"/>
          </ac:spMkLst>
        </pc:spChg>
        <pc:graphicFrameChg chg="add mod modGraphic">
          <ac:chgData name="leela Sai" userId="14a025048286afa5" providerId="LiveId" clId="{014209EB-98D2-4570-9B47-1AFE9DEBB4B9}" dt="2024-07-16T06:29:18.193" v="97"/>
          <ac:graphicFrameMkLst>
            <pc:docMk/>
            <pc:sldMk cId="62706531" sldId="258"/>
            <ac:graphicFrameMk id="4" creationId="{E4D62133-2F0F-AE6D-E7B0-EA895768A376}"/>
          </ac:graphicFrameMkLst>
        </pc:graphicFrameChg>
        <pc:graphicFrameChg chg="add mod">
          <ac:chgData name="leela Sai" userId="14a025048286afa5" providerId="LiveId" clId="{014209EB-98D2-4570-9B47-1AFE9DEBB4B9}" dt="2024-07-16T06:29:17.646" v="96" actId="1076"/>
          <ac:graphicFrameMkLst>
            <pc:docMk/>
            <pc:sldMk cId="62706531" sldId="258"/>
            <ac:graphicFrameMk id="5" creationId="{CF0456E2-8672-DBE1-1E94-03BA2E8C5A1C}"/>
          </ac:graphicFrameMkLst>
        </pc:graphicFrameChg>
        <pc:graphicFrameChg chg="add mod modGraphic">
          <ac:chgData name="leela Sai" userId="14a025048286afa5" providerId="LiveId" clId="{014209EB-98D2-4570-9B47-1AFE9DEBB4B9}" dt="2024-07-16T06:30:27.150" v="107"/>
          <ac:graphicFrameMkLst>
            <pc:docMk/>
            <pc:sldMk cId="62706531" sldId="258"/>
            <ac:graphicFrameMk id="8" creationId="{84F72B0B-733C-486B-6F1C-BFCA264B9D6E}"/>
          </ac:graphicFrameMkLst>
        </pc:graphicFrameChg>
        <pc:graphicFrameChg chg="add mod">
          <ac:chgData name="leela Sai" userId="14a025048286afa5" providerId="LiveId" clId="{014209EB-98D2-4570-9B47-1AFE9DEBB4B9}" dt="2024-07-16T06:31:42.061" v="118"/>
          <ac:graphicFrameMkLst>
            <pc:docMk/>
            <pc:sldMk cId="62706531" sldId="258"/>
            <ac:graphicFrameMk id="9" creationId="{CF0456E2-8672-DBE1-1E94-03BA2E8C5A1C}"/>
          </ac:graphicFrameMkLst>
        </pc:graphicFrameChg>
      </pc:sldChg>
      <pc:sldChg chg="addSp delSp modSp new mod">
        <pc:chgData name="leela Sai" userId="14a025048286afa5" providerId="LiveId" clId="{014209EB-98D2-4570-9B47-1AFE9DEBB4B9}" dt="2024-07-16T06:58:13.537" v="369"/>
        <pc:sldMkLst>
          <pc:docMk/>
          <pc:sldMk cId="826379480" sldId="259"/>
        </pc:sldMkLst>
        <pc:spChg chg="mod">
          <ac:chgData name="leela Sai" userId="14a025048286afa5" providerId="LiveId" clId="{014209EB-98D2-4570-9B47-1AFE9DEBB4B9}" dt="2024-07-16T06:32:46.076" v="122"/>
          <ac:spMkLst>
            <pc:docMk/>
            <pc:sldMk cId="826379480" sldId="259"/>
            <ac:spMk id="2" creationId="{AE0A6A95-6555-ED20-0288-00BCE3CBEF89}"/>
          </ac:spMkLst>
        </pc:spChg>
        <pc:spChg chg="mod">
          <ac:chgData name="leela Sai" userId="14a025048286afa5" providerId="LiveId" clId="{014209EB-98D2-4570-9B47-1AFE9DEBB4B9}" dt="2024-07-16T06:58:13.537" v="369"/>
          <ac:spMkLst>
            <pc:docMk/>
            <pc:sldMk cId="826379480" sldId="259"/>
            <ac:spMk id="3" creationId="{DB64F4C3-4035-FC1B-3BC1-C6FCC580786D}"/>
          </ac:spMkLst>
        </pc:spChg>
        <pc:spChg chg="del">
          <ac:chgData name="leela Sai" userId="14a025048286afa5" providerId="LiveId" clId="{014209EB-98D2-4570-9B47-1AFE9DEBB4B9}" dt="2024-07-16T06:32:53.783" v="124"/>
          <ac:spMkLst>
            <pc:docMk/>
            <pc:sldMk cId="826379480" sldId="259"/>
            <ac:spMk id="4" creationId="{38FAF0D6-BEB3-B733-EF88-F1C735B14C0E}"/>
          </ac:spMkLst>
        </pc:spChg>
        <pc:graphicFrameChg chg="add mod">
          <ac:chgData name="leela Sai" userId="14a025048286afa5" providerId="LiveId" clId="{014209EB-98D2-4570-9B47-1AFE9DEBB4B9}" dt="2024-07-16T06:32:53.783" v="124"/>
          <ac:graphicFrameMkLst>
            <pc:docMk/>
            <pc:sldMk cId="826379480" sldId="259"/>
            <ac:graphicFrameMk id="5" creationId="{CFA9343B-571C-9325-BF2F-CA48F801D766}"/>
          </ac:graphicFrameMkLst>
        </pc:graphicFrameChg>
      </pc:sldChg>
      <pc:sldChg chg="addSp delSp modSp new mod">
        <pc:chgData name="leela Sai" userId="14a025048286afa5" providerId="LiveId" clId="{014209EB-98D2-4570-9B47-1AFE9DEBB4B9}" dt="2024-07-16T06:59:14.796" v="379"/>
        <pc:sldMkLst>
          <pc:docMk/>
          <pc:sldMk cId="2465250453" sldId="260"/>
        </pc:sldMkLst>
        <pc:spChg chg="mod">
          <ac:chgData name="leela Sai" userId="14a025048286afa5" providerId="LiveId" clId="{014209EB-98D2-4570-9B47-1AFE9DEBB4B9}" dt="2024-07-16T06:33:19.678" v="126"/>
          <ac:spMkLst>
            <pc:docMk/>
            <pc:sldMk cId="2465250453" sldId="260"/>
            <ac:spMk id="2" creationId="{6A511EF7-DD89-3989-2821-894F951B0C89}"/>
          </ac:spMkLst>
        </pc:spChg>
        <pc:spChg chg="mod">
          <ac:chgData name="leela Sai" userId="14a025048286afa5" providerId="LiveId" clId="{014209EB-98D2-4570-9B47-1AFE9DEBB4B9}" dt="2024-07-16T06:59:14.796" v="379"/>
          <ac:spMkLst>
            <pc:docMk/>
            <pc:sldMk cId="2465250453" sldId="260"/>
            <ac:spMk id="3" creationId="{32147347-EB22-6BCF-FB31-94F06D142983}"/>
          </ac:spMkLst>
        </pc:spChg>
        <pc:spChg chg="del">
          <ac:chgData name="leela Sai" userId="14a025048286afa5" providerId="LiveId" clId="{014209EB-98D2-4570-9B47-1AFE9DEBB4B9}" dt="2024-07-16T06:33:30.063" v="128"/>
          <ac:spMkLst>
            <pc:docMk/>
            <pc:sldMk cId="2465250453" sldId="260"/>
            <ac:spMk id="4" creationId="{448DD118-9AD7-5AEA-0D7C-D3034892DD0B}"/>
          </ac:spMkLst>
        </pc:spChg>
        <pc:graphicFrameChg chg="add mod">
          <ac:chgData name="leela Sai" userId="14a025048286afa5" providerId="LiveId" clId="{014209EB-98D2-4570-9B47-1AFE9DEBB4B9}" dt="2024-07-16T06:33:30.063" v="128"/>
          <ac:graphicFrameMkLst>
            <pc:docMk/>
            <pc:sldMk cId="2465250453" sldId="260"/>
            <ac:graphicFrameMk id="5" creationId="{2C3D9997-9CF5-E082-B3DF-22BB8E193A0A}"/>
          </ac:graphicFrameMkLst>
        </pc:graphicFrameChg>
      </pc:sldChg>
      <pc:sldChg chg="addSp delSp modSp new mod">
        <pc:chgData name="leela Sai" userId="14a025048286afa5" providerId="LiveId" clId="{014209EB-98D2-4570-9B47-1AFE9DEBB4B9}" dt="2024-07-16T07:00:22.017" v="385"/>
        <pc:sldMkLst>
          <pc:docMk/>
          <pc:sldMk cId="3076292378" sldId="261"/>
        </pc:sldMkLst>
        <pc:spChg chg="mod">
          <ac:chgData name="leela Sai" userId="14a025048286afa5" providerId="LiveId" clId="{014209EB-98D2-4570-9B47-1AFE9DEBB4B9}" dt="2024-07-16T06:33:51.969" v="132"/>
          <ac:spMkLst>
            <pc:docMk/>
            <pc:sldMk cId="3076292378" sldId="261"/>
            <ac:spMk id="2" creationId="{22C85068-FE6C-5A60-0EF4-B54E352ED454}"/>
          </ac:spMkLst>
        </pc:spChg>
        <pc:spChg chg="mod">
          <ac:chgData name="leela Sai" userId="14a025048286afa5" providerId="LiveId" clId="{014209EB-98D2-4570-9B47-1AFE9DEBB4B9}" dt="2024-07-16T07:00:22.017" v="385"/>
          <ac:spMkLst>
            <pc:docMk/>
            <pc:sldMk cId="3076292378" sldId="261"/>
            <ac:spMk id="3" creationId="{38D760FC-BDA2-F72D-D4BA-5AF93C1E730E}"/>
          </ac:spMkLst>
        </pc:spChg>
        <pc:spChg chg="del">
          <ac:chgData name="leela Sai" userId="14a025048286afa5" providerId="LiveId" clId="{014209EB-98D2-4570-9B47-1AFE9DEBB4B9}" dt="2024-07-16T06:33:43.068" v="131"/>
          <ac:spMkLst>
            <pc:docMk/>
            <pc:sldMk cId="3076292378" sldId="261"/>
            <ac:spMk id="4" creationId="{D046578C-7159-57B3-61D3-C19AA2667E21}"/>
          </ac:spMkLst>
        </pc:spChg>
        <pc:graphicFrameChg chg="add mod">
          <ac:chgData name="leela Sai" userId="14a025048286afa5" providerId="LiveId" clId="{014209EB-98D2-4570-9B47-1AFE9DEBB4B9}" dt="2024-07-16T06:33:43.068" v="131"/>
          <ac:graphicFrameMkLst>
            <pc:docMk/>
            <pc:sldMk cId="3076292378" sldId="261"/>
            <ac:graphicFrameMk id="5" creationId="{6E518E3B-E442-5C38-7A3E-F587F1BB7C53}"/>
          </ac:graphicFrameMkLst>
        </pc:graphicFrameChg>
      </pc:sldChg>
      <pc:sldChg chg="addSp delSp modSp new mod">
        <pc:chgData name="leela Sai" userId="14a025048286afa5" providerId="LiveId" clId="{014209EB-98D2-4570-9B47-1AFE9DEBB4B9}" dt="2024-07-16T07:01:38.385" v="400" actId="20577"/>
        <pc:sldMkLst>
          <pc:docMk/>
          <pc:sldMk cId="2022765848" sldId="262"/>
        </pc:sldMkLst>
        <pc:spChg chg="mod">
          <ac:chgData name="leela Sai" userId="14a025048286afa5" providerId="LiveId" clId="{014209EB-98D2-4570-9B47-1AFE9DEBB4B9}" dt="2024-07-16T06:34:07.048" v="134"/>
          <ac:spMkLst>
            <pc:docMk/>
            <pc:sldMk cId="2022765848" sldId="262"/>
            <ac:spMk id="2" creationId="{D9BA94D8-AFB5-7AA7-17AE-D6D5477F4A6E}"/>
          </ac:spMkLst>
        </pc:spChg>
        <pc:spChg chg="mod">
          <ac:chgData name="leela Sai" userId="14a025048286afa5" providerId="LiveId" clId="{014209EB-98D2-4570-9B47-1AFE9DEBB4B9}" dt="2024-07-16T07:01:38.385" v="400" actId="20577"/>
          <ac:spMkLst>
            <pc:docMk/>
            <pc:sldMk cId="2022765848" sldId="262"/>
            <ac:spMk id="3" creationId="{373197DF-03F2-B83C-FC6B-C73149EC2DAC}"/>
          </ac:spMkLst>
        </pc:spChg>
        <pc:spChg chg="del">
          <ac:chgData name="leela Sai" userId="14a025048286afa5" providerId="LiveId" clId="{014209EB-98D2-4570-9B47-1AFE9DEBB4B9}" dt="2024-07-16T06:34:13.301" v="136"/>
          <ac:spMkLst>
            <pc:docMk/>
            <pc:sldMk cId="2022765848" sldId="262"/>
            <ac:spMk id="4" creationId="{C3BF2BAA-DD20-C150-524A-B5F13FE9EDD8}"/>
          </ac:spMkLst>
        </pc:spChg>
        <pc:graphicFrameChg chg="add mod">
          <ac:chgData name="leela Sai" userId="14a025048286afa5" providerId="LiveId" clId="{014209EB-98D2-4570-9B47-1AFE9DEBB4B9}" dt="2024-07-16T06:34:13.301" v="136"/>
          <ac:graphicFrameMkLst>
            <pc:docMk/>
            <pc:sldMk cId="2022765848" sldId="262"/>
            <ac:graphicFrameMk id="5" creationId="{B87367FE-8E89-35D3-28EE-90D91A8E0F49}"/>
          </ac:graphicFrameMkLst>
        </pc:graphicFrameChg>
        <pc:graphicFrameChg chg="add mod modGraphic">
          <ac:chgData name="leela Sai" userId="14a025048286afa5" providerId="LiveId" clId="{014209EB-98D2-4570-9B47-1AFE9DEBB4B9}" dt="2024-07-16T06:45:54.142" v="233" actId="6549"/>
          <ac:graphicFrameMkLst>
            <pc:docMk/>
            <pc:sldMk cId="2022765848" sldId="262"/>
            <ac:graphicFrameMk id="6" creationId="{67008F97-CA75-29B0-D510-0426EE20D6DE}"/>
          </ac:graphicFrameMkLst>
        </pc:graphicFrameChg>
        <pc:graphicFrameChg chg="add del mod">
          <ac:chgData name="leela Sai" userId="14a025048286afa5" providerId="LiveId" clId="{014209EB-98D2-4570-9B47-1AFE9DEBB4B9}" dt="2024-07-16T06:45:55.173" v="234" actId="478"/>
          <ac:graphicFrameMkLst>
            <pc:docMk/>
            <pc:sldMk cId="2022765848" sldId="262"/>
            <ac:graphicFrameMk id="7" creationId="{B7238419-C4CE-F186-9A55-9A841A296282}"/>
          </ac:graphicFrameMkLst>
        </pc:graphicFrameChg>
      </pc:sldChg>
      <pc:sldChg chg="addSp delSp modSp new mod">
        <pc:chgData name="leela Sai" userId="14a025048286afa5" providerId="LiveId" clId="{014209EB-98D2-4570-9B47-1AFE9DEBB4B9}" dt="2024-07-16T07:02:06.242" v="405" actId="20577"/>
        <pc:sldMkLst>
          <pc:docMk/>
          <pc:sldMk cId="1501121483" sldId="263"/>
        </pc:sldMkLst>
        <pc:spChg chg="mod">
          <ac:chgData name="leela Sai" userId="14a025048286afa5" providerId="LiveId" clId="{014209EB-98D2-4570-9B47-1AFE9DEBB4B9}" dt="2024-07-16T06:37:23.806" v="171" actId="115"/>
          <ac:spMkLst>
            <pc:docMk/>
            <pc:sldMk cId="1501121483" sldId="263"/>
            <ac:spMk id="2" creationId="{118DF81E-F28C-7F9E-3550-577F49C9E45C}"/>
          </ac:spMkLst>
        </pc:spChg>
        <pc:spChg chg="mod">
          <ac:chgData name="leela Sai" userId="14a025048286afa5" providerId="LiveId" clId="{014209EB-98D2-4570-9B47-1AFE9DEBB4B9}" dt="2024-07-16T07:02:06.242" v="405" actId="20577"/>
          <ac:spMkLst>
            <pc:docMk/>
            <pc:sldMk cId="1501121483" sldId="263"/>
            <ac:spMk id="3" creationId="{332E538A-796A-E4F6-D3B0-8F8DECEED099}"/>
          </ac:spMkLst>
        </pc:spChg>
        <pc:spChg chg="del">
          <ac:chgData name="leela Sai" userId="14a025048286afa5" providerId="LiveId" clId="{014209EB-98D2-4570-9B47-1AFE9DEBB4B9}" dt="2024-07-16T06:34:23.079" v="139"/>
          <ac:spMkLst>
            <pc:docMk/>
            <pc:sldMk cId="1501121483" sldId="263"/>
            <ac:spMk id="4" creationId="{A1F2E24D-479C-9AEA-9BCE-376E4966FE57}"/>
          </ac:spMkLst>
        </pc:spChg>
        <pc:graphicFrameChg chg="add mod">
          <ac:chgData name="leela Sai" userId="14a025048286afa5" providerId="LiveId" clId="{014209EB-98D2-4570-9B47-1AFE9DEBB4B9}" dt="2024-07-16T06:34:23.079" v="139"/>
          <ac:graphicFrameMkLst>
            <pc:docMk/>
            <pc:sldMk cId="1501121483" sldId="263"/>
            <ac:graphicFrameMk id="5" creationId="{91CBA091-BF0E-A95B-8236-F085229BFAB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4a025048286afa5/Desktop/AI%20Data/Capstone%20project/Capstone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4a025048286afa5/Desktop/AI%20Data/Capstone%20project/Capstone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4a025048286afa5/Desktop/AI%20Data/Capstone%20project/Capstone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4a025048286afa5/Desktop/AI%20Data/Capstone%20project/Capstone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4a025048286afa5/Desktop/AI%20Data/Capstone%20project/Capstone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4a025048286afa5/Desktop/AI%20Data/Capstone%20project/Capstone%20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Monthly Trends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'CapStone project'!$B$19</c:f>
              <c:strCache>
                <c:ptCount val="1"/>
                <c:pt idx="0">
                  <c:v>month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'CapStone project'!$A$20:$A$24</c:f>
              <c:numCache>
                <c:formatCode>General</c:formatCode>
                <c:ptCount val="5"/>
                <c:pt idx="0">
                  <c:v>2005</c:v>
                </c:pt>
                <c:pt idx="1">
                  <c:v>2005</c:v>
                </c:pt>
                <c:pt idx="2">
                  <c:v>2005</c:v>
                </c:pt>
                <c:pt idx="3">
                  <c:v>2005</c:v>
                </c:pt>
                <c:pt idx="4">
                  <c:v>2006</c:v>
                </c:pt>
              </c:numCache>
            </c:numRef>
          </c:cat>
          <c:val>
            <c:numRef>
              <c:f>'CapStone project'!$B$20:$B$24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3-44B9-B113-F7F595428397}"/>
            </c:ext>
          </c:extLst>
        </c:ser>
        <c:ser>
          <c:idx val="1"/>
          <c:order val="1"/>
          <c:tx>
            <c:strRef>
              <c:f>'CapStone project'!$C$19</c:f>
              <c:strCache>
                <c:ptCount val="1"/>
                <c:pt idx="0">
                  <c:v>avg_rental_price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'CapStone project'!$A$20:$A$24</c:f>
              <c:numCache>
                <c:formatCode>General</c:formatCode>
                <c:ptCount val="5"/>
                <c:pt idx="0">
                  <c:v>2005</c:v>
                </c:pt>
                <c:pt idx="1">
                  <c:v>2005</c:v>
                </c:pt>
                <c:pt idx="2">
                  <c:v>2005</c:v>
                </c:pt>
                <c:pt idx="3">
                  <c:v>2005</c:v>
                </c:pt>
                <c:pt idx="4">
                  <c:v>2006</c:v>
                </c:pt>
              </c:numCache>
            </c:numRef>
          </c:cat>
          <c:val>
            <c:numRef>
              <c:f>'CapStone project'!$C$20:$C$24</c:f>
              <c:numCache>
                <c:formatCode>0.00</c:formatCode>
                <c:ptCount val="5"/>
                <c:pt idx="0">
                  <c:v>4.1725260000000004</c:v>
                </c:pt>
                <c:pt idx="1">
                  <c:v>4.1669799999999997</c:v>
                </c:pt>
                <c:pt idx="2">
                  <c:v>4.2284860000000002</c:v>
                </c:pt>
                <c:pt idx="3">
                  <c:v>4.2332289999999997</c:v>
                </c:pt>
                <c:pt idx="4">
                  <c:v>2.8251650000000001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D3-44B9-B113-F7F595428397}"/>
            </c:ext>
          </c:extLst>
        </c:ser>
        <c:ser>
          <c:idx val="2"/>
          <c:order val="2"/>
          <c:tx>
            <c:strRef>
              <c:f>'CapStone project'!$D$19</c:f>
              <c:strCache>
                <c:ptCount val="1"/>
                <c:pt idx="0">
                  <c:v>min_rental_amount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'CapStone project'!$A$20:$A$24</c:f>
              <c:numCache>
                <c:formatCode>General</c:formatCode>
                <c:ptCount val="5"/>
                <c:pt idx="0">
                  <c:v>2005</c:v>
                </c:pt>
                <c:pt idx="1">
                  <c:v>2005</c:v>
                </c:pt>
                <c:pt idx="2">
                  <c:v>2005</c:v>
                </c:pt>
                <c:pt idx="3">
                  <c:v>2005</c:v>
                </c:pt>
                <c:pt idx="4">
                  <c:v>2006</c:v>
                </c:pt>
              </c:numCache>
            </c:numRef>
          </c:cat>
          <c:val>
            <c:numRef>
              <c:f>'CapStone project'!$D$20:$D$24</c:f>
              <c:numCache>
                <c:formatCode>General</c:formatCode>
                <c:ptCount val="5"/>
                <c:pt idx="0">
                  <c:v>0.99</c:v>
                </c:pt>
                <c:pt idx="1">
                  <c:v>0.99</c:v>
                </c:pt>
                <c:pt idx="2">
                  <c:v>0.99</c:v>
                </c:pt>
                <c:pt idx="3">
                  <c:v>0.99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D3-44B9-B113-F7F595428397}"/>
            </c:ext>
          </c:extLst>
        </c:ser>
        <c:ser>
          <c:idx val="3"/>
          <c:order val="3"/>
          <c:tx>
            <c:strRef>
              <c:f>'CapStone project'!$E$19</c:f>
              <c:strCache>
                <c:ptCount val="1"/>
                <c:pt idx="0">
                  <c:v>max_rental_amount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'CapStone project'!$A$20:$A$24</c:f>
              <c:numCache>
                <c:formatCode>General</c:formatCode>
                <c:ptCount val="5"/>
                <c:pt idx="0">
                  <c:v>2005</c:v>
                </c:pt>
                <c:pt idx="1">
                  <c:v>2005</c:v>
                </c:pt>
                <c:pt idx="2">
                  <c:v>2005</c:v>
                </c:pt>
                <c:pt idx="3">
                  <c:v>2005</c:v>
                </c:pt>
                <c:pt idx="4">
                  <c:v>2006</c:v>
                </c:pt>
              </c:numCache>
            </c:numRef>
          </c:cat>
          <c:val>
            <c:numRef>
              <c:f>'CapStone project'!$E$20:$E$24</c:f>
              <c:numCache>
                <c:formatCode>General</c:formatCode>
                <c:ptCount val="5"/>
                <c:pt idx="0">
                  <c:v>11.99</c:v>
                </c:pt>
                <c:pt idx="1">
                  <c:v>11.99</c:v>
                </c:pt>
                <c:pt idx="2">
                  <c:v>11.99</c:v>
                </c:pt>
                <c:pt idx="3">
                  <c:v>11.99</c:v>
                </c:pt>
                <c:pt idx="4">
                  <c:v>9.98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D3-44B9-B113-F7F595428397}"/>
            </c:ext>
          </c:extLst>
        </c:ser>
        <c:ser>
          <c:idx val="4"/>
          <c:order val="4"/>
          <c:tx>
            <c:strRef>
              <c:f>'CapStone project'!$F$19</c:f>
              <c:strCache>
                <c:ptCount val="1"/>
                <c:pt idx="0">
                  <c:v>rental_count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'CapStone project'!$A$20:$A$24</c:f>
              <c:numCache>
                <c:formatCode>General</c:formatCode>
                <c:ptCount val="5"/>
                <c:pt idx="0">
                  <c:v>2005</c:v>
                </c:pt>
                <c:pt idx="1">
                  <c:v>2005</c:v>
                </c:pt>
                <c:pt idx="2">
                  <c:v>2005</c:v>
                </c:pt>
                <c:pt idx="3">
                  <c:v>2005</c:v>
                </c:pt>
                <c:pt idx="4">
                  <c:v>2006</c:v>
                </c:pt>
              </c:numCache>
            </c:numRef>
          </c:cat>
          <c:val>
            <c:numRef>
              <c:f>'CapStone project'!$F$20:$F$24</c:f>
              <c:numCache>
                <c:formatCode>General</c:formatCode>
                <c:ptCount val="5"/>
                <c:pt idx="0">
                  <c:v>1156</c:v>
                </c:pt>
                <c:pt idx="1">
                  <c:v>2311</c:v>
                </c:pt>
                <c:pt idx="2">
                  <c:v>6709</c:v>
                </c:pt>
                <c:pt idx="3">
                  <c:v>5686</c:v>
                </c:pt>
                <c:pt idx="4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D3-44B9-B113-F7F5954283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991813471"/>
        <c:axId val="991812511"/>
      </c:barChart>
      <c:catAx>
        <c:axId val="991813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812511"/>
        <c:crosses val="autoZero"/>
        <c:auto val="1"/>
        <c:lblAlgn val="ctr"/>
        <c:lblOffset val="100"/>
        <c:noMultiLvlLbl val="0"/>
      </c:catAx>
      <c:valAx>
        <c:axId val="9918125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91813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Rental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'CapStone project'!$L$19:$M$19</c:f>
              <c:strCache>
                <c:ptCount val="2"/>
                <c:pt idx="0">
                  <c:v>peak_rental_hour</c:v>
                </c:pt>
                <c:pt idx="1">
                  <c:v>Rental_transaction</c:v>
                </c:pt>
              </c:strCache>
            </c:strRef>
          </c:cat>
          <c:val>
            <c:numRef>
              <c:f>'CapStone project'!$L$20:$M$20</c:f>
              <c:numCache>
                <c:formatCode>General</c:formatCode>
                <c:ptCount val="2"/>
                <c:pt idx="0">
                  <c:v>15</c:v>
                </c:pt>
                <c:pt idx="1">
                  <c:v>3515.13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E9-4E8F-A080-8CEF89219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5795551"/>
        <c:axId val="1005804191"/>
      </c:lineChart>
      <c:catAx>
        <c:axId val="100579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804191"/>
        <c:crosses val="autoZero"/>
        <c:auto val="1"/>
        <c:lblAlgn val="ctr"/>
        <c:lblOffset val="100"/>
        <c:noMultiLvlLbl val="0"/>
      </c:catAx>
      <c:valAx>
        <c:axId val="1005804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795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'CapStone project'!$V$19</c:f>
              <c:strCache>
                <c:ptCount val="1"/>
                <c:pt idx="0">
                  <c:v>Rental_count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'CapStone project'!$U$20:$U$29</c:f>
              <c:strCache>
                <c:ptCount val="10"/>
                <c:pt idx="0">
                  <c:v>BUCKET BROTHERHOOD</c:v>
                </c:pt>
                <c:pt idx="1">
                  <c:v>ROCKETEER MOTHER</c:v>
                </c:pt>
                <c:pt idx="2">
                  <c:v>RIDGEMONT SUBMARINE</c:v>
                </c:pt>
                <c:pt idx="3">
                  <c:v>GRIT CLOCKWORK</c:v>
                </c:pt>
                <c:pt idx="4">
                  <c:v>SCALAWAG DUCK</c:v>
                </c:pt>
                <c:pt idx="5">
                  <c:v>JUGGLER HARDLY</c:v>
                </c:pt>
                <c:pt idx="6">
                  <c:v>FORWARD TEMPLE</c:v>
                </c:pt>
                <c:pt idx="7">
                  <c:v>HOBBIT ALIEN</c:v>
                </c:pt>
                <c:pt idx="8">
                  <c:v>ROBBERS JOON</c:v>
                </c:pt>
                <c:pt idx="9">
                  <c:v>ZORRO ARK</c:v>
                </c:pt>
              </c:strCache>
            </c:strRef>
          </c:cat>
          <c:val>
            <c:numRef>
              <c:f>'CapStone project'!$V$20:$V$29</c:f>
              <c:numCache>
                <c:formatCode>General</c:formatCode>
                <c:ptCount val="10"/>
                <c:pt idx="0">
                  <c:v>34</c:v>
                </c:pt>
                <c:pt idx="1">
                  <c:v>33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32</c:v>
                </c:pt>
                <c:pt idx="7">
                  <c:v>31</c:v>
                </c:pt>
                <c:pt idx="8">
                  <c:v>31</c:v>
                </c:pt>
                <c:pt idx="9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0B-44B8-B7E1-7089CFD4B2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05816671"/>
        <c:axId val="1005818111"/>
      </c:barChart>
      <c:catAx>
        <c:axId val="1005816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818111"/>
        <c:crosses val="autoZero"/>
        <c:auto val="1"/>
        <c:lblAlgn val="ctr"/>
        <c:lblOffset val="100"/>
        <c:noMultiLvlLbl val="0"/>
      </c:catAx>
      <c:valAx>
        <c:axId val="1005818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816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'CapStone project'!$AC$19</c:f>
              <c:strCache>
                <c:ptCount val="1"/>
                <c:pt idx="0">
                  <c:v>total_sales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'CapStone project'!$AB$20</c:f>
              <c:strCache>
                <c:ptCount val="1"/>
                <c:pt idx="0">
                  <c:v>Sports</c:v>
                </c:pt>
              </c:strCache>
            </c:strRef>
          </c:cat>
          <c:val>
            <c:numRef>
              <c:f>'CapStone project'!$AC$20</c:f>
              <c:numCache>
                <c:formatCode>General</c:formatCode>
                <c:ptCount val="1"/>
                <c:pt idx="0">
                  <c:v>5314.21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13-4163-A0CB-6359AF4EEF4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91812031"/>
        <c:axId val="991802911"/>
      </c:barChart>
      <c:catAx>
        <c:axId val="9918120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802911"/>
        <c:crosses val="autoZero"/>
        <c:auto val="1"/>
        <c:lblAlgn val="ctr"/>
        <c:lblOffset val="100"/>
        <c:noMultiLvlLbl val="0"/>
      </c:catAx>
      <c:valAx>
        <c:axId val="9918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8120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'CapStone project'!$AO$19</c:f>
              <c:strCache>
                <c:ptCount val="1"/>
                <c:pt idx="0">
                  <c:v>total_sales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'CapStone project'!$AM$20:$AN$20</c:f>
              <c:strCache>
                <c:ptCount val="2"/>
                <c:pt idx="0">
                  <c:v>Woodridge,Australia</c:v>
                </c:pt>
                <c:pt idx="1">
                  <c:v>Jon Stephens</c:v>
                </c:pt>
              </c:strCache>
            </c:strRef>
          </c:cat>
          <c:val>
            <c:numRef>
              <c:f>'CapStone project'!$AO$20</c:f>
              <c:numCache>
                <c:formatCode>General</c:formatCode>
                <c:ptCount val="1"/>
                <c:pt idx="0">
                  <c:v>33726.769999999997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4D-4A2E-95ED-ED445A244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05810911"/>
        <c:axId val="1005800351"/>
      </c:barChart>
      <c:catAx>
        <c:axId val="1005810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800351"/>
        <c:crosses val="autoZero"/>
        <c:auto val="1"/>
        <c:lblAlgn val="ctr"/>
        <c:lblOffset val="100"/>
        <c:noMultiLvlLbl val="0"/>
      </c:catAx>
      <c:valAx>
        <c:axId val="1005800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810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Rental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'CapStone project'!$AX$19</c:f>
              <c:strCache>
                <c:ptCount val="1"/>
                <c:pt idx="0">
                  <c:v>rental_count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'CapStone project'!$AW$20:$AW$21</c:f>
              <c:strCache>
                <c:ptCount val="2"/>
                <c:pt idx="0">
                  <c:v>Mike Hillyer</c:v>
                </c:pt>
                <c:pt idx="1">
                  <c:v>Jon Stephens</c:v>
                </c:pt>
              </c:strCache>
            </c:strRef>
          </c:cat>
          <c:val>
            <c:numRef>
              <c:f>'CapStone project'!$AX$20:$AX$21</c:f>
              <c:numCache>
                <c:formatCode>General</c:formatCode>
                <c:ptCount val="2"/>
                <c:pt idx="0">
                  <c:v>8040</c:v>
                </c:pt>
                <c:pt idx="1">
                  <c:v>8004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BD-41CB-90E1-2A6884B27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5789311"/>
        <c:axId val="1005803711"/>
      </c:barChart>
      <c:catAx>
        <c:axId val="1005789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803711"/>
        <c:crosses val="autoZero"/>
        <c:auto val="1"/>
        <c:lblAlgn val="ctr"/>
        <c:lblOffset val="100"/>
        <c:noMultiLvlLbl val="0"/>
      </c:catAx>
      <c:valAx>
        <c:axId val="1005803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789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04FB-C9B1-4463-7A20-B8DE2A28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30BD1-970F-9E86-5BC5-8211B459C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B4581-306E-14DF-C5E0-820F72F0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A6AA-7F48-47A2-A873-E096AB1B641B}" type="datetimeFigureOut">
              <a:rPr lang="en-IN" smtClean="0"/>
              <a:t>16-07-2024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2294-A680-4622-8531-79B2E10E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DF243-1C19-0577-F656-032AADDA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27F3-8519-429D-8EE7-566DD486D1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71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453-EB24-C560-2631-0409B6A3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31313-2A79-84ED-4E80-AFEB42382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F9BE-4482-6624-6795-EA5B2024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A6AA-7F48-47A2-A873-E096AB1B641B}" type="datetimeFigureOut">
              <a:rPr lang="en-IN" smtClean="0"/>
              <a:t>16-07-2024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F76CF-1BA6-8DB6-A6A1-B19D5887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CBC5E-CE1B-3AA9-6C01-1791C3F1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27F3-8519-429D-8EE7-566DD486D1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80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C6CEC-F6F3-7636-97EB-324E79A36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D7654-837E-0FF7-97A2-FBB5F13FA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0A710-C0BD-FFD4-A92C-95F3BF86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A6AA-7F48-47A2-A873-E096AB1B641B}" type="datetimeFigureOut">
              <a:rPr lang="en-IN" smtClean="0"/>
              <a:t>16-07-2024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8B3D8-2B7C-7204-AB48-ED6B2D14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A0D5D-FE8B-B1CA-F607-20DE46D4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27F3-8519-429D-8EE7-566DD486D1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39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A708-4354-BE10-D3AC-0FD405C3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9CC7-BF21-6E45-91D9-73BA0E9C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2D3B6-7481-F7BB-438C-7B8643FB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A6AA-7F48-47A2-A873-E096AB1B641B}" type="datetimeFigureOut">
              <a:rPr lang="en-IN" smtClean="0"/>
              <a:t>16-07-2024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F19DE-48F8-43D6-2DC3-D4F4D617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4DAB1-45C0-E1CA-1372-C20645A9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27F3-8519-429D-8EE7-566DD486D1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00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73CA-42BF-78B4-3B21-AD862A21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0E3D1-14DA-08D3-3C6B-B549DBE0B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A5635-C3FB-7610-3C21-AE0707E4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A6AA-7F48-47A2-A873-E096AB1B641B}" type="datetimeFigureOut">
              <a:rPr lang="en-IN" smtClean="0"/>
              <a:t>16-07-2024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BA8A4-57D1-AF1C-FC02-69AD5E82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8D76-CC50-B79C-D1DF-322BA294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27F3-8519-429D-8EE7-566DD486D1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49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2F04-B1F6-E1C5-1B7D-215F8750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9A9A3-1F47-1C0D-624A-B6904BF9F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3A511-56BB-1AFC-8258-0E64E151D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AD089-7011-7636-39DC-8A5971BB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A6AA-7F48-47A2-A873-E096AB1B641B}" type="datetimeFigureOut">
              <a:rPr lang="en-IN" smtClean="0"/>
              <a:t>16-07-2024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E318C-4796-304C-939B-AE698947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65FD0-7ED3-38CE-F4A1-F35826A3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27F3-8519-429D-8EE7-566DD486D1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63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152E-203B-B8F1-665B-51DE23C4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C9F50-AC06-EE3B-85DD-2B8F78844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1CDDE-0F06-DF29-32A1-B29D31BA0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40B96-743A-5724-44DF-AAA213804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5AE2D-47DC-A987-937B-5A9A462D8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6ABDB-3B43-BD0E-CE7A-0A60B202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A6AA-7F48-47A2-A873-E096AB1B641B}" type="datetimeFigureOut">
              <a:rPr lang="en-IN" smtClean="0"/>
              <a:t>16-07-2024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A3FD8-0406-5BD1-8B14-D6F16C3D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906D1-568F-A3B0-F79F-2E2E4204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27F3-8519-429D-8EE7-566DD486D1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37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71DB-FE4C-4CB2-0AD2-DE2C1A88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0FBE5-CACF-BD2E-438E-F50D023F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A6AA-7F48-47A2-A873-E096AB1B641B}" type="datetimeFigureOut">
              <a:rPr lang="en-IN" smtClean="0"/>
              <a:t>16-07-2024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BF56-A4BD-AAF4-236F-63E6826B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932CF-EC18-062D-C0FB-58F46F7A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27F3-8519-429D-8EE7-566DD486D1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94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E87E0-6B5C-9A46-0230-359EC45C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A6AA-7F48-47A2-A873-E096AB1B641B}" type="datetimeFigureOut">
              <a:rPr lang="en-IN" smtClean="0"/>
              <a:t>16-07-2024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84F78-A595-7567-DEA8-66D4D0F0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A1E69-04E1-1E10-2868-4AA5FF49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27F3-8519-429D-8EE7-566DD486D1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34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83CA-D469-86CE-3F8E-3773B121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FFCD-1DAA-8024-1FD6-0A7335097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6EDE0-3877-030A-D805-B594F64A1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EB02F-8CDD-F8EB-9CCC-8995A7BF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A6AA-7F48-47A2-A873-E096AB1B641B}" type="datetimeFigureOut">
              <a:rPr lang="en-IN" smtClean="0"/>
              <a:t>16-07-2024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774A3-4E66-1514-F4BA-DFA940B0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8473A-3C23-97DC-8E85-21A1A058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27F3-8519-429D-8EE7-566DD486D1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80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D7BA-8D31-9A02-DDD5-B7512D3A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E7345-9B49-6A86-B755-FC0B51A81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A9911-ABFD-621B-5F06-EEF75499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1F2ED-F995-F2BB-EFAF-575A804E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A6AA-7F48-47A2-A873-E096AB1B641B}" type="datetimeFigureOut">
              <a:rPr lang="en-IN" smtClean="0"/>
              <a:t>16-07-2024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50BFE-0774-24FF-27BF-534A2C1D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96A5B-3D5C-6D47-EFB4-A49D8A81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27F3-8519-429D-8EE7-566DD486D1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71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9BC76-3174-5420-A808-4B1525C7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E420A-E96B-67CB-A6CF-42B022038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AE33B-CB96-EFC0-2761-384651230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E0A6AA-7F48-47A2-A873-E096AB1B641B}" type="datetimeFigureOut">
              <a:rPr lang="en-IN" smtClean="0"/>
              <a:t>16-07-2024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4DFF0-C5BA-E51E-AD39-CDA2BC813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E24DB-FE2E-040B-367F-73B03A17C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A427F3-8519-429D-8EE7-566DD486D1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07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B8D1-91DE-A669-A727-6A7F46F56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Capstone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16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80A8-0CA0-F82C-0282-9BBBBE6D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A85D-54DF-41AB-B512-3EF3716AF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analyze rental trends, identify popular films, and assess store performance using the MavenMovies Sakila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5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68D3-CF24-6C5D-0944-4DFFE2E7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Task 1</a:t>
            </a:r>
            <a:r>
              <a:rPr lang="en-US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Analyze the monthly rental trends over the available data period.</a:t>
            </a:r>
            <a:r>
              <a:rPr lang="en-US" dirty="0"/>
              <a:t> </a:t>
            </a:r>
            <a:endParaRPr lang="en-US" b="0" i="0" dirty="0">
              <a:solidFill>
                <a:srgbClr val="002246"/>
              </a:solidFill>
              <a:effectLst/>
              <a:highlight>
                <a:srgbClr val="FFFFFF"/>
              </a:highlight>
              <a:latin typeface="SofiaPro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44599-477A-B673-B70F-57FB0EF001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 </a:t>
            </a:r>
          </a:p>
          <a:p>
            <a:pPr marL="0" indent="0">
              <a:buNone/>
            </a:pPr>
            <a:r>
              <a:rPr lang="en-US" sz="2000" dirty="0"/>
              <a:t> extract(year from rental_date) as year,    extract(month from rental_date) as month,    avg(amount) as avg_rental_price,    min(amount) as min_rental_amount,    max(amount) as max_rental_amount,    count(*) as rental_count    from rental r     join payment p </a:t>
            </a:r>
          </a:p>
          <a:p>
            <a:pPr marL="0" indent="0">
              <a:buNone/>
            </a:pPr>
            <a:r>
              <a:rPr lang="en-US" sz="2000" dirty="0"/>
              <a:t>on r.rental_id = p.rental_id</a:t>
            </a:r>
          </a:p>
          <a:p>
            <a:pPr marL="0" indent="0">
              <a:buNone/>
            </a:pPr>
            <a:r>
              <a:rPr lang="en-US" sz="2000" dirty="0"/>
              <a:t>group by    year, month</a:t>
            </a:r>
          </a:p>
          <a:p>
            <a:pPr marL="0" indent="0">
              <a:buNone/>
            </a:pPr>
            <a:r>
              <a:rPr lang="en-US" sz="2000" dirty="0"/>
              <a:t>order by    year, month;</a:t>
            </a:r>
            <a:endParaRPr lang="en-IN" sz="200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F0456E2-8672-DBE1-1E94-03BA2E8C5A1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70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6A95-6555-ED20-0288-00BCE3CB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Task 2</a:t>
            </a:r>
            <a:r>
              <a:rPr lang="en-US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Determine the peak rental hours in a day based on rental transactions.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4F4C3-4035-FC1B-3BC1-C6FCC58078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select</a:t>
            </a:r>
          </a:p>
          <a:p>
            <a:pPr marL="0" indent="0">
              <a:buNone/>
            </a:pPr>
            <a:r>
              <a:rPr lang="en-IN" sz="2000" dirty="0"/>
              <a:t>r.rental_id,extract(hour from rental_date) as peak_rental_hour,sum(p.amount) as rental_transaction,count(*) as rental_count </a:t>
            </a:r>
            <a:r>
              <a:rPr lang="en-IN" sz="2000" spc="-150" dirty="0"/>
              <a:t>from rental r</a:t>
            </a:r>
          </a:p>
          <a:p>
            <a:pPr marL="0" indent="0">
              <a:buNone/>
            </a:pPr>
            <a:r>
              <a:rPr lang="en-IN" sz="2000" spc="-150" dirty="0"/>
              <a:t> join payment p </a:t>
            </a:r>
          </a:p>
          <a:p>
            <a:pPr marL="0" indent="0">
              <a:buNone/>
            </a:pPr>
            <a:r>
              <a:rPr lang="en-IN" sz="2000" spc="-150" dirty="0"/>
              <a:t>on r.rental_id = p.rental_id group by </a:t>
            </a:r>
            <a:r>
              <a:rPr lang="en-IN" sz="2000" dirty="0"/>
              <a:t>peak_rental_hour</a:t>
            </a:r>
          </a:p>
          <a:p>
            <a:pPr marL="0" indent="0">
              <a:buNone/>
            </a:pPr>
            <a:r>
              <a:rPr lang="en-IN" sz="2000" dirty="0"/>
              <a:t>order by rental_transaction desc</a:t>
            </a:r>
          </a:p>
          <a:p>
            <a:pPr marL="0" indent="0">
              <a:buNone/>
            </a:pPr>
            <a:r>
              <a:rPr lang="en-IN" sz="2000" dirty="0"/>
              <a:t>limit 1 ;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A9343B-571C-9325-BF2F-CA48F801D76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637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1EF7-DD89-3989-2821-894F951B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Task 3</a:t>
            </a:r>
            <a:r>
              <a:rPr lang="en-US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the top 10 most rented films.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7347-EB22-6BCF-FB31-94F06D1429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spc="-150" dirty="0"/>
              <a:t>select </a:t>
            </a:r>
          </a:p>
          <a:p>
            <a:pPr marL="0" indent="0">
              <a:buNone/>
            </a:pPr>
            <a:r>
              <a:rPr lang="en-IN" sz="2000" spc="-150" dirty="0"/>
              <a:t>f.film_id as film_id, f.title as film_title,</a:t>
            </a:r>
          </a:p>
          <a:p>
            <a:pPr marL="0" indent="0">
              <a:buNone/>
            </a:pPr>
            <a:r>
              <a:rPr lang="en-IN" sz="2000" spc="-150" dirty="0"/>
              <a:t>count(*) as rental_count</a:t>
            </a:r>
          </a:p>
          <a:p>
            <a:pPr marL="0" indent="0">
              <a:buNone/>
            </a:pPr>
            <a:r>
              <a:rPr lang="en-IN" sz="2000" spc="-150" dirty="0"/>
              <a:t>from film f</a:t>
            </a:r>
          </a:p>
          <a:p>
            <a:pPr marL="0" indent="0">
              <a:buNone/>
            </a:pPr>
            <a:r>
              <a:rPr lang="en-IN" sz="2000" spc="-150" dirty="0"/>
              <a:t> join inventory i on f.film_id = i.film_id</a:t>
            </a:r>
          </a:p>
          <a:p>
            <a:pPr marL="0" indent="0">
              <a:buNone/>
            </a:pPr>
            <a:r>
              <a:rPr lang="en-IN" sz="2000" spc="-150" dirty="0"/>
              <a:t>join rental r on i.inventory_id = r.inventory_id group by f.title</a:t>
            </a:r>
          </a:p>
          <a:p>
            <a:pPr marL="0" indent="0">
              <a:buNone/>
            </a:pPr>
            <a:r>
              <a:rPr lang="en-IN" sz="2000" spc="-150" dirty="0"/>
              <a:t>order by rental_count desc</a:t>
            </a:r>
          </a:p>
          <a:p>
            <a:pPr marL="0" indent="0">
              <a:buNone/>
            </a:pPr>
            <a:r>
              <a:rPr lang="en-IN" sz="2000" spc="-150" dirty="0"/>
              <a:t>limit 10 ;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3D9997-9CF5-E082-B3DF-22BB8E193A0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525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5068-FE6C-5A60-0EF4-B54E352E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Task 4</a:t>
            </a:r>
            <a:r>
              <a:rPr lang="en-US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Determine which film categories have the highest number of rentals.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760FC-BDA2-F72D-D4BA-5AF93C1E73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select </a:t>
            </a:r>
          </a:p>
          <a:p>
            <a:pPr marL="0" indent="0">
              <a:buNone/>
            </a:pPr>
            <a:r>
              <a:rPr lang="en-IN" sz="2000" dirty="0"/>
              <a:t>c.name as film_category, sum(p.amount)as total_sales</a:t>
            </a:r>
          </a:p>
          <a:p>
            <a:pPr marL="0" indent="0">
              <a:buNone/>
            </a:pPr>
            <a:r>
              <a:rPr lang="en-IN" sz="2000" dirty="0"/>
              <a:t>from payment p </a:t>
            </a:r>
          </a:p>
          <a:p>
            <a:pPr marL="0" indent="0">
              <a:buNone/>
            </a:pPr>
            <a:r>
              <a:rPr lang="en-IN" sz="2000" dirty="0"/>
              <a:t>join rental r on p.rental_id = r.rental_idjoin inventory i on r.inventory_id = i.inventory_idjoin film_category fc on i.film_id = fc.film_id join category c on fc.category_id = c.category_id</a:t>
            </a:r>
          </a:p>
          <a:p>
            <a:pPr marL="0" indent="0">
              <a:buNone/>
            </a:pPr>
            <a:r>
              <a:rPr lang="en-IN" sz="2000" dirty="0"/>
              <a:t>group by c.name</a:t>
            </a:r>
          </a:p>
          <a:p>
            <a:pPr marL="0" indent="0">
              <a:buNone/>
            </a:pPr>
            <a:r>
              <a:rPr lang="en-IN" sz="2000" dirty="0"/>
              <a:t>order by total_sales desc</a:t>
            </a:r>
          </a:p>
          <a:p>
            <a:pPr marL="0" indent="0">
              <a:buNone/>
            </a:pPr>
            <a:r>
              <a:rPr lang="en-IN" sz="2000" dirty="0"/>
              <a:t>limit 1;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518E3B-E442-5C38-7A3E-F587F1BB7C5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629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94D8-AFB5-7AA7-17AE-D6D5477F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Task 5</a:t>
            </a:r>
            <a:r>
              <a:rPr lang="en-US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which store generates the highest rental revenue.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97DF-03F2-B83C-FC6B-C73149EC2D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select * from sales_by_store  limit 1;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1800" dirty="0"/>
              <a:t>[  create view </a:t>
            </a:r>
            <a:r>
              <a:rPr lang="en-IN" sz="2000" dirty="0"/>
              <a:t>sales_by_storeasselectconcat(c.city, _utf8mb4',', cy.country) as store, concat(m.first_name, _utf8mb4' ', m.last_name) as manager, sum(p.amount) as total_salesfrom payment as pinner join rental as r on p.rental_id = r.rental_idinner join inventory as i on r.inventory_id = i.inventory_idinner join store as s on i.store_id = s.store_idinner join address as a on s.address_id = a.address_idinner join city as c on a.city_id = c.city_idinner join country as cy on c.country_id = cy.country_idinner join staff as m on s.manager_staff_id = m.staff_id</a:t>
            </a:r>
          </a:p>
          <a:p>
            <a:pPr marL="0" indent="0">
              <a:buNone/>
            </a:pPr>
            <a:r>
              <a:rPr lang="en-IN" sz="2000" dirty="0"/>
              <a:t>group by s.store_id</a:t>
            </a:r>
          </a:p>
          <a:p>
            <a:pPr marL="0" indent="0">
              <a:buNone/>
            </a:pPr>
            <a:r>
              <a:rPr lang="en-IN" sz="2000" dirty="0"/>
              <a:t>order by cy.country,  c.city;  ]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7367FE-8E89-35D3-28EE-90D91A8E0F4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276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F81E-F28C-7F9E-3550-577F49C9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Task 6</a:t>
            </a:r>
            <a:r>
              <a:rPr lang="en-US" u="sng" dirty="0"/>
              <a:t> </a:t>
            </a:r>
            <a:r>
              <a:rPr lang="en-US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Determine the distribution of rentals by staff members to assess performance</a:t>
            </a:r>
            <a:r>
              <a:rPr lang="en-US" u="sng" dirty="0"/>
              <a:t> 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538A-796A-E4F6-D3B0-8F8DECEED0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 SELECT   </a:t>
            </a:r>
          </a:p>
          <a:p>
            <a:pPr marL="0" indent="0">
              <a:buNone/>
            </a:pPr>
            <a:r>
              <a:rPr lang="en-IN" sz="2000" dirty="0"/>
              <a:t>s.staff_id,    concat(first_name,' ',last_name) as'name',    COUNT(r.rental_id) AS rental_count,    a.address, c.city,co.countryfrom rental rJOIN staff s ON r.staff_id = s.staff_idJOIN  address aon s.address_id = a.address_id JOIN  city con a.city_id = c.city_idJOIN country co on c.country_id = co.country_id     </a:t>
            </a:r>
          </a:p>
          <a:p>
            <a:pPr marL="0" indent="0">
              <a:buNone/>
            </a:pPr>
            <a:r>
              <a:rPr lang="en-IN" sz="2000" dirty="0"/>
              <a:t>GROUP BY s.staff_id, name</a:t>
            </a:r>
          </a:p>
          <a:p>
            <a:pPr marL="0" indent="0">
              <a:buNone/>
            </a:pPr>
            <a:r>
              <a:rPr lang="en-IN" sz="2000" dirty="0"/>
              <a:t>ORDER BY rental_count DESC;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CBA091-BF0E-A95B-8236-F085229BFAB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112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772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SofiaPro</vt:lpstr>
      <vt:lpstr>Office Theme</vt:lpstr>
      <vt:lpstr>Mini Capstone Project</vt:lpstr>
      <vt:lpstr>Objective:</vt:lpstr>
      <vt:lpstr>Task 1 Analyze the monthly rental trends over the available data period. </vt:lpstr>
      <vt:lpstr> Task 2 Determine the peak rental hours in a day based on rental transactions. </vt:lpstr>
      <vt:lpstr> Task 3 Identify the top 10 most rented films. </vt:lpstr>
      <vt:lpstr> Task 4 Determine which film categories have the highest number of rentals. </vt:lpstr>
      <vt:lpstr> Task 5 Identify which store generates the highest rental revenue. </vt:lpstr>
      <vt:lpstr> Task 6 Determine the distribution of rentals by staff members to assess performance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leela Sai</dc:creator>
  <cp:lastModifiedBy>leela Sai</cp:lastModifiedBy>
  <cp:revision>1</cp:revision>
  <dcterms:created xsi:type="dcterms:W3CDTF">2024-07-16T06:03:33Z</dcterms:created>
  <dcterms:modified xsi:type="dcterms:W3CDTF">2024-07-16T07:02:37Z</dcterms:modified>
</cp:coreProperties>
</file>