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7" r:id="rId2"/>
    <p:sldId id="258" r:id="rId3"/>
    <p:sldId id="262" r:id="rId4"/>
    <p:sldId id="261" r:id="rId5"/>
    <p:sldId id="263" r:id="rId6"/>
    <p:sldId id="264" r:id="rId7"/>
    <p:sldId id="266" r:id="rId8"/>
    <p:sldId id="267" r:id="rId9"/>
    <p:sldId id="268" r:id="rId10"/>
    <p:sldId id="273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2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61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21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12CCA5-DDCC-4E8D-8C16-D5780DC2717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8555-E26F-4402-9799-E29E69A1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5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289C5C-2731-F49D-A487-C7FCC3E5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500" b="1" dirty="0" smtClean="0"/>
              <a:t>Title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506A01-B8A6-6AB0-3525-8E8B4FEE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3500" b="1" dirty="0"/>
              <a:t>OTP Verification System</a:t>
            </a:r>
            <a:endParaRPr lang="en-US" sz="3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Tkinter Interface</a:t>
            </a:r>
            <a:endParaRPr lang="en-IN" sz="35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655" y="1680370"/>
            <a:ext cx="5179911" cy="42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OTP </a:t>
            </a:r>
            <a:r>
              <a:rPr lang="en-US" sz="3200" b="1" dirty="0" smtClean="0"/>
              <a:t>Validation</a:t>
            </a:r>
            <a:endParaRPr lang="en-IN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1492" y="2549237"/>
            <a:ext cx="3470582" cy="20433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8802" y="2549238"/>
            <a:ext cx="3470582" cy="20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 smtClean="0"/>
              <a:t>Scope </a:t>
            </a: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Implementing OTP validation can significantly improve the security of </a:t>
            </a:r>
            <a:r>
              <a:rPr lang="en-IN" dirty="0" smtClean="0"/>
              <a:t>that Particular </a:t>
            </a:r>
            <a:r>
              <a:rPr lang="en-IN" dirty="0"/>
              <a:t>application  and </a:t>
            </a:r>
            <a:r>
              <a:rPr lang="en-IN" dirty="0" smtClean="0"/>
              <a:t>reusable </a:t>
            </a:r>
            <a:r>
              <a:rPr lang="en-IN" dirty="0"/>
              <a:t>in other </a:t>
            </a:r>
            <a:r>
              <a:rPr lang="en-IN" dirty="0" smtClean="0"/>
              <a:t>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3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1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70A31-7E9B-89BC-2071-BB7A1D3C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5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046D75-3042-2B07-449D-A914E594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33236"/>
            <a:ext cx="9730943" cy="4715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/>
              <a:t>T</a:t>
            </a:r>
            <a:r>
              <a:rPr lang="en-IN" sz="2400" dirty="0" smtClean="0"/>
              <a:t>o develop a secure and user-friendly 6-digits </a:t>
            </a:r>
            <a:r>
              <a:rPr lang="en-IN" sz="2400" b="1" dirty="0" smtClean="0"/>
              <a:t>OTP (One-Time Password) Verification System</a:t>
            </a:r>
            <a:r>
              <a:rPr lang="en-IN" sz="2400" dirty="0" smtClean="0"/>
              <a:t> to validate user identity during an authentication process.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Requirements: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IN" sz="2400" dirty="0"/>
              <a:t>Implement a function to generate a 6-digit OTP randomly.</a:t>
            </a:r>
          </a:p>
          <a:p>
            <a:pPr fontAlgn="base"/>
            <a:r>
              <a:rPr lang="en-IN" sz="2400" dirty="0"/>
              <a:t>Develop a function to simulate sending the OTP to the user's email address.</a:t>
            </a:r>
          </a:p>
          <a:p>
            <a:pPr fontAlgn="base"/>
            <a:r>
              <a:rPr lang="en-IN" sz="2400" dirty="0"/>
              <a:t>Create a function to prompt the user to enter the OTP received in their email.</a:t>
            </a:r>
          </a:p>
          <a:p>
            <a:pPr fontAlgn="base"/>
            <a:r>
              <a:rPr lang="en-IN" sz="2400" dirty="0"/>
              <a:t>Implement a function to verify if the entered OTP matches the generated OTP.</a:t>
            </a:r>
          </a:p>
          <a:p>
            <a:pPr fontAlgn="base"/>
            <a:r>
              <a:rPr lang="en-IN" sz="2400" dirty="0"/>
              <a:t>Ensure proper error handling and user-friendly prompts throughout the system.</a:t>
            </a:r>
          </a:p>
          <a:p>
            <a:pPr fontAlgn="base"/>
            <a:r>
              <a:rPr lang="en-IN" sz="2400" dirty="0"/>
              <a:t>Allow the user to retry OTP entry in case of incorrect input.</a:t>
            </a:r>
          </a:p>
        </p:txBody>
      </p:sp>
    </p:spTree>
    <p:extLst>
      <p:ext uri="{BB962C8B-B14F-4D97-AF65-F5344CB8AC3E}">
        <p14:creationId xmlns:p14="http://schemas.microsoft.com/office/powerpoint/2010/main" val="3753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500" b="1" dirty="0" smtClean="0"/>
              <a:t>Tools</a:t>
            </a: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PyCharm Community </a:t>
            </a:r>
            <a:r>
              <a:rPr lang="en-US" dirty="0" smtClean="0"/>
              <a:t>Edition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b="1" dirty="0" smtClean="0"/>
              <a:t>Methodology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OTP Generation :-  Length, Validity, uniqueness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Email Sending:-  Send mail by using SMTP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Verification:- </a:t>
            </a:r>
            <a:r>
              <a:rPr lang="en-IN" dirty="0" smtClean="0"/>
              <a:t>Attempts (5)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1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Step1: </a:t>
            </a:r>
            <a:r>
              <a:rPr lang="en-US" sz="2000" dirty="0" smtClean="0"/>
              <a:t>Generate OTP </a:t>
            </a:r>
            <a:r>
              <a:rPr lang="en-US" sz="2000" dirty="0"/>
              <a:t>&amp; Access Email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3636"/>
            <a:ext cx="9201727" cy="48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Step2: </a:t>
            </a:r>
            <a:r>
              <a:rPr lang="en-IN" sz="2000" dirty="0"/>
              <a:t>Graphical User Interface  </a:t>
            </a:r>
            <a:r>
              <a:rPr lang="en-US" sz="2000" dirty="0"/>
              <a:t>(GUI)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8291"/>
            <a:ext cx="8989291" cy="49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Step3: </a:t>
            </a:r>
            <a:r>
              <a:rPr lang="en-IN" sz="2000" dirty="0" smtClean="0"/>
              <a:t>OTP Verification &amp; Attempts</a:t>
            </a:r>
            <a:endParaRPr lang="en-IN" sz="20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8915400" cy="5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Step4: </a:t>
            </a:r>
            <a:r>
              <a:rPr lang="en-IN" sz="2000" dirty="0" smtClean="0"/>
              <a:t>Create Labels, Buttons in </a:t>
            </a:r>
            <a:r>
              <a:rPr lang="en-IN" sz="2000" dirty="0"/>
              <a:t>T</a:t>
            </a:r>
            <a:r>
              <a:rPr lang="en-IN" sz="2000" dirty="0" smtClean="0"/>
              <a:t>kinter Window</a:t>
            </a:r>
            <a:endParaRPr lang="en-IN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489"/>
            <a:ext cx="8848013" cy="51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Step5: </a:t>
            </a:r>
            <a:r>
              <a:rPr lang="en-IN" sz="2000" dirty="0" smtClean="0"/>
              <a:t>Main GUI Program Execution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15" y="877455"/>
            <a:ext cx="8819149" cy="27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714</TotalTime>
  <Words>193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Title</vt:lpstr>
      <vt:lpstr>Object</vt:lpstr>
      <vt:lpstr>Tools</vt:lpstr>
      <vt:lpstr>Methodology</vt:lpstr>
      <vt:lpstr>Step1: Generate OTP &amp; Access Email </vt:lpstr>
      <vt:lpstr>Step2: Graphical User Interface  (GUI)</vt:lpstr>
      <vt:lpstr>Step3: OTP Verification &amp; Attempts</vt:lpstr>
      <vt:lpstr>Step4: Create Labels, Buttons in Tkinter Window</vt:lpstr>
      <vt:lpstr>Step5: Main GUI Program Execution</vt:lpstr>
      <vt:lpstr>Tkinter Interface</vt:lpstr>
      <vt:lpstr>OTP Validation</vt:lpstr>
      <vt:lpstr>Scope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leela Sai</dc:creator>
  <cp:lastModifiedBy>PMCPDTR</cp:lastModifiedBy>
  <cp:revision>54</cp:revision>
  <dcterms:created xsi:type="dcterms:W3CDTF">2024-11-25T15:41:10Z</dcterms:created>
  <dcterms:modified xsi:type="dcterms:W3CDTF">2024-11-27T13:10:08Z</dcterms:modified>
</cp:coreProperties>
</file>