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44" d="100"/>
          <a:sy n="4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8" name=""/>
        <p:cNvGrpSpPr/>
        <p:nvPr/>
      </p:nvGrpSpPr>
      <p:grpSpPr>
        <a:xfrm>
          <a:off x="0" y="0"/>
          <a:ext cx="0" cy="0"/>
          <a:chOff x="0" y="0"/>
          <a:chExt cx="0" cy="0"/>
        </a:xfrm>
      </p:grpSpPr>
      <p:sp>
        <p:nvSpPr>
          <p:cNvPr id="104880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09"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10"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9/1/2024</a:t>
            </a:fld>
            <a:endParaRPr altLang="en-US" sz="1200" lang="zh-CN">
              <a:latin typeface="Calibri" pitchFamily="0" charset="0"/>
              <a:ea typeface="等线" pitchFamily="0" charset="0"/>
              <a:cs typeface="Calibri" pitchFamily="0" charset="0"/>
            </a:endParaRPr>
          </a:p>
        </p:txBody>
      </p:sp>
      <p:sp>
        <p:nvSpPr>
          <p:cNvPr id="1048811"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12"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13"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727" name="文本框"/>
          <p:cNvSpPr>
            <a:spLocks noGrp="1"/>
          </p:cNvSpPr>
          <p:nvPr>
            <p:ph type="sldImg"/>
          </p:nvPr>
        </p:nvSpPr>
        <p:spPr/>
      </p:sp>
      <p:sp>
        <p:nvSpPr>
          <p:cNvPr id="1048728" name="文本框"/>
          <p:cNvSpPr>
            <a:spLocks noGrp="1"/>
          </p:cNvSpPr>
          <p:nvPr>
            <p:ph type="body" idx="1"/>
          </p:nvPr>
        </p:nvSpPr>
        <p:spPr/>
        <p:txBody>
          <a:bodyPr/>
          <a:p>
            <a:endParaRPr altLang="en-US" lang="zh-CN"/>
          </a:p>
        </p:txBody>
      </p:sp>
      <p:sp>
        <p:nvSpPr>
          <p:cNvPr id="104872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735" name="文本框"/>
          <p:cNvSpPr>
            <a:spLocks noGrp="1"/>
          </p:cNvSpPr>
          <p:nvPr>
            <p:ph type="sldImg"/>
          </p:nvPr>
        </p:nvSpPr>
        <p:spPr/>
      </p:sp>
      <p:sp>
        <p:nvSpPr>
          <p:cNvPr id="1048736" name="文本框"/>
          <p:cNvSpPr>
            <a:spLocks noGrp="1"/>
          </p:cNvSpPr>
          <p:nvPr>
            <p:ph type="body" idx="1"/>
          </p:nvPr>
        </p:nvSpPr>
        <p:spPr/>
        <p:txBody>
          <a:bodyPr/>
          <a:p>
            <a:endParaRPr altLang="en-US" lang="zh-CN"/>
          </a:p>
        </p:txBody>
      </p:sp>
      <p:sp>
        <p:nvSpPr>
          <p:cNvPr id="104873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743" name="文本框"/>
          <p:cNvSpPr>
            <a:spLocks noGrp="1"/>
          </p:cNvSpPr>
          <p:nvPr>
            <p:ph type="sldImg"/>
          </p:nvPr>
        </p:nvSpPr>
        <p:spPr/>
      </p:sp>
      <p:sp>
        <p:nvSpPr>
          <p:cNvPr id="1048744" name="文本框"/>
          <p:cNvSpPr>
            <a:spLocks noGrp="1"/>
          </p:cNvSpPr>
          <p:nvPr>
            <p:ph type="body" idx="1"/>
          </p:nvPr>
        </p:nvSpPr>
        <p:spPr/>
        <p:txBody>
          <a:bodyPr/>
          <a:p>
            <a:endParaRPr altLang="en-US" lang="zh-CN"/>
          </a:p>
        </p:txBody>
      </p:sp>
      <p:sp>
        <p:nvSpPr>
          <p:cNvPr id="104874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747" name="文本框"/>
          <p:cNvSpPr>
            <a:spLocks noGrp="1"/>
          </p:cNvSpPr>
          <p:nvPr>
            <p:ph type="sldImg"/>
          </p:nvPr>
        </p:nvSpPr>
        <p:spPr/>
      </p:sp>
      <p:sp>
        <p:nvSpPr>
          <p:cNvPr id="1048748" name="文本框"/>
          <p:cNvSpPr>
            <a:spLocks noGrp="1"/>
          </p:cNvSpPr>
          <p:nvPr>
            <p:ph type="body" idx="1"/>
          </p:nvPr>
        </p:nvSpPr>
        <p:spPr/>
        <p:txBody>
          <a:bodyPr/>
          <a:p>
            <a:endParaRPr altLang="en-US" lang="zh-CN"/>
          </a:p>
        </p:txBody>
      </p:sp>
      <p:sp>
        <p:nvSpPr>
          <p:cNvPr id="10487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6" name="文本框"/>
          <p:cNvSpPr>
            <a:spLocks noGrp="1"/>
          </p:cNvSpPr>
          <p:nvPr>
            <p:ph type="sldImg"/>
          </p:nvPr>
        </p:nvSpPr>
        <p:spPr/>
      </p:sp>
      <p:sp>
        <p:nvSpPr>
          <p:cNvPr id="1048677" name="文本框"/>
          <p:cNvSpPr>
            <a:spLocks noGrp="1"/>
          </p:cNvSpPr>
          <p:nvPr>
            <p:ph type="body" idx="1"/>
          </p:nvPr>
        </p:nvSpPr>
        <p:spPr/>
        <p:txBody>
          <a:bodyPr/>
          <a:p>
            <a:endParaRPr altLang="en-US" lang="zh-CN"/>
          </a:p>
        </p:txBody>
      </p:sp>
      <p:sp>
        <p:nvSpPr>
          <p:cNvPr id="104867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7" name="文本框"/>
          <p:cNvSpPr>
            <a:spLocks noGrp="1"/>
          </p:cNvSpPr>
          <p:nvPr>
            <p:ph type="sldImg"/>
          </p:nvPr>
        </p:nvSpPr>
        <p:spPr/>
      </p:sp>
      <p:sp>
        <p:nvSpPr>
          <p:cNvPr id="1048688" name="文本框"/>
          <p:cNvSpPr>
            <a:spLocks noGrp="1"/>
          </p:cNvSpPr>
          <p:nvPr>
            <p:ph type="body" idx="1"/>
          </p:nvPr>
        </p:nvSpPr>
        <p:spPr/>
        <p:txBody>
          <a:bodyPr/>
          <a:p>
            <a:endParaRPr altLang="en-US" lang="zh-CN"/>
          </a:p>
        </p:txBody>
      </p:sp>
      <p:sp>
        <p:nvSpPr>
          <p:cNvPr id="104868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6" name="文本框"/>
          <p:cNvSpPr>
            <a:spLocks noGrp="1"/>
          </p:cNvSpPr>
          <p:nvPr>
            <p:ph type="sldImg"/>
          </p:nvPr>
        </p:nvSpPr>
        <p:spPr/>
      </p:sp>
      <p:sp>
        <p:nvSpPr>
          <p:cNvPr id="1048697" name="文本框"/>
          <p:cNvSpPr>
            <a:spLocks noGrp="1"/>
          </p:cNvSpPr>
          <p:nvPr>
            <p:ph type="body" idx="1"/>
          </p:nvPr>
        </p:nvSpPr>
        <p:spPr/>
        <p:txBody>
          <a:bodyPr/>
          <a:p>
            <a:endParaRPr altLang="en-US" lang="zh-CN"/>
          </a:p>
        </p:txBody>
      </p:sp>
      <p:sp>
        <p:nvSpPr>
          <p:cNvPr id="104869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02" name="文本框"/>
          <p:cNvSpPr>
            <a:spLocks noGrp="1"/>
          </p:cNvSpPr>
          <p:nvPr>
            <p:ph type="sldImg"/>
          </p:nvPr>
        </p:nvSpPr>
        <p:spPr/>
      </p:sp>
      <p:sp>
        <p:nvSpPr>
          <p:cNvPr id="1048703" name="文本框"/>
          <p:cNvSpPr>
            <a:spLocks noGrp="1"/>
          </p:cNvSpPr>
          <p:nvPr>
            <p:ph type="body" idx="1"/>
          </p:nvPr>
        </p:nvSpPr>
        <p:spPr/>
        <p:txBody>
          <a:bodyPr/>
          <a:p>
            <a:endParaRPr altLang="en-US" lang="zh-CN"/>
          </a:p>
        </p:txBody>
      </p:sp>
      <p:sp>
        <p:nvSpPr>
          <p:cNvPr id="104870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11" name="文本框"/>
          <p:cNvSpPr>
            <a:spLocks noGrp="1"/>
          </p:cNvSpPr>
          <p:nvPr>
            <p:ph type="sldImg"/>
          </p:nvPr>
        </p:nvSpPr>
        <p:spPr/>
      </p:sp>
      <p:sp>
        <p:nvSpPr>
          <p:cNvPr id="1048712" name="文本框"/>
          <p:cNvSpPr>
            <a:spLocks noGrp="1"/>
          </p:cNvSpPr>
          <p:nvPr>
            <p:ph type="body" idx="1"/>
          </p:nvPr>
        </p:nvSpPr>
        <p:spPr/>
        <p:txBody>
          <a:bodyPr/>
          <a:p>
            <a:endParaRPr altLang="en-US" lang="zh-CN"/>
          </a:p>
        </p:txBody>
      </p:sp>
      <p:sp>
        <p:nvSpPr>
          <p:cNvPr id="10487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716" name="文本框"/>
          <p:cNvSpPr>
            <a:spLocks noGrp="1"/>
          </p:cNvSpPr>
          <p:nvPr>
            <p:ph type="sldImg"/>
          </p:nvPr>
        </p:nvSpPr>
        <p:spPr/>
      </p:sp>
      <p:sp>
        <p:nvSpPr>
          <p:cNvPr id="1048717" name="文本框"/>
          <p:cNvSpPr>
            <a:spLocks noGrp="1"/>
          </p:cNvSpPr>
          <p:nvPr>
            <p:ph type="body" idx="1"/>
          </p:nvPr>
        </p:nvSpPr>
        <p:spPr/>
        <p:txBody>
          <a:bodyPr/>
          <a:p>
            <a:endParaRPr altLang="en-US" lang="zh-CN"/>
          </a:p>
        </p:txBody>
      </p:sp>
      <p:sp>
        <p:nvSpPr>
          <p:cNvPr id="104871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7" name=""/>
        <p:cNvGrpSpPr/>
        <p:nvPr/>
      </p:nvGrpSpPr>
      <p:grpSpPr>
        <a:xfrm>
          <a:off x="0" y="0"/>
          <a:ext cx="0" cy="0"/>
          <a:chOff x="0" y="0"/>
          <a:chExt cx="0" cy="0"/>
        </a:xfrm>
      </p:grpSpPr>
      <p:sp>
        <p:nvSpPr>
          <p:cNvPr id="1048750"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51"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5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3" name="文本框"/>
          <p:cNvSpPr>
            <a:spLocks noGrp="1"/>
          </p:cNvSpPr>
          <p:nvPr>
            <p:ph type="ftr" sz="quarter" idx="11"/>
          </p:nvPr>
        </p:nvSpPr>
        <p:spPr/>
        <p:txBody>
          <a:bodyPr/>
          <a:p>
            <a:endParaRPr altLang="en-US" lang="zh-CN"/>
          </a:p>
        </p:txBody>
      </p:sp>
      <p:sp>
        <p:nvSpPr>
          <p:cNvPr id="104875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5" name=""/>
        <p:cNvGrpSpPr/>
        <p:nvPr/>
      </p:nvGrpSpPr>
      <p:grpSpPr>
        <a:xfrm>
          <a:off x="0" y="0"/>
          <a:ext cx="0" cy="0"/>
          <a:chOff x="0" y="0"/>
          <a:chExt cx="0" cy="0"/>
        </a:xfrm>
      </p:grpSpPr>
      <p:sp>
        <p:nvSpPr>
          <p:cNvPr id="1048791" name="文本框"/>
          <p:cNvSpPr>
            <a:spLocks noGrp="1"/>
          </p:cNvSpPr>
          <p:nvPr>
            <p:ph type="title"/>
          </p:nvPr>
        </p:nvSpPr>
        <p:spPr/>
        <p:txBody>
          <a:bodyPr/>
          <a:p>
            <a:r>
              <a:rPr altLang="en-US" lang="zh-CN" smtClean="0"/>
              <a:t>单击此处编辑母版标题样式</a:t>
            </a:r>
            <a:endParaRPr altLang="en-US" lang="zh-CN"/>
          </a:p>
        </p:txBody>
      </p:sp>
      <p:sp>
        <p:nvSpPr>
          <p:cNvPr id="1048792"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4" name="文本框"/>
          <p:cNvSpPr>
            <a:spLocks noGrp="1"/>
          </p:cNvSpPr>
          <p:nvPr>
            <p:ph type="ftr" sz="quarter" idx="11"/>
          </p:nvPr>
        </p:nvSpPr>
        <p:spPr/>
        <p:txBody>
          <a:bodyPr/>
          <a:p>
            <a:endParaRPr altLang="en-US" lang="zh-CN"/>
          </a:p>
        </p:txBody>
      </p:sp>
      <p:sp>
        <p:nvSpPr>
          <p:cNvPr id="104879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9" name=""/>
        <p:cNvGrpSpPr/>
        <p:nvPr/>
      </p:nvGrpSpPr>
      <p:grpSpPr>
        <a:xfrm>
          <a:off x="0" y="0"/>
          <a:ext cx="0" cy="0"/>
          <a:chOff x="0" y="0"/>
          <a:chExt cx="0" cy="0"/>
        </a:xfrm>
      </p:grpSpPr>
      <p:sp>
        <p:nvSpPr>
          <p:cNvPr id="1048759"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60"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2" name="文本框"/>
          <p:cNvSpPr>
            <a:spLocks noGrp="1"/>
          </p:cNvSpPr>
          <p:nvPr>
            <p:ph type="ftr" sz="quarter" idx="11"/>
          </p:nvPr>
        </p:nvSpPr>
        <p:spPr/>
        <p:txBody>
          <a:bodyPr/>
          <a:p>
            <a:endParaRPr altLang="en-US" lang="zh-CN"/>
          </a:p>
        </p:txBody>
      </p:sp>
      <p:sp>
        <p:nvSpPr>
          <p:cNvPr id="104876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4"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4" name=""/>
        <p:cNvGrpSpPr/>
        <p:nvPr/>
      </p:nvGrpSpPr>
      <p:grpSpPr>
        <a:xfrm>
          <a:off x="0" y="0"/>
          <a:ext cx="0" cy="0"/>
          <a:chOff x="0" y="0"/>
          <a:chExt cx="0" cy="0"/>
        </a:xfrm>
      </p:grpSpPr>
      <p:sp>
        <p:nvSpPr>
          <p:cNvPr id="1048786" name="文本框"/>
          <p:cNvSpPr>
            <a:spLocks noGrp="1"/>
          </p:cNvSpPr>
          <p:nvPr>
            <p:ph type="title"/>
          </p:nvPr>
        </p:nvSpPr>
        <p:spPr/>
        <p:txBody>
          <a:bodyPr/>
          <a:p>
            <a:r>
              <a:rPr altLang="en-US" lang="zh-CN" smtClean="0"/>
              <a:t>单击此处编辑母版标题样式</a:t>
            </a:r>
            <a:endParaRPr altLang="en-US" lang="zh-CN"/>
          </a:p>
        </p:txBody>
      </p:sp>
      <p:sp>
        <p:nvSpPr>
          <p:cNvPr id="1048787"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9" name="文本框"/>
          <p:cNvSpPr>
            <a:spLocks noGrp="1"/>
          </p:cNvSpPr>
          <p:nvPr>
            <p:ph type="ftr" sz="quarter" idx="11"/>
          </p:nvPr>
        </p:nvSpPr>
        <p:spPr/>
        <p:txBody>
          <a:bodyPr/>
          <a:p>
            <a:endParaRPr altLang="en-US" lang="zh-CN"/>
          </a:p>
        </p:txBody>
      </p:sp>
      <p:sp>
        <p:nvSpPr>
          <p:cNvPr id="104879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1" name=""/>
        <p:cNvGrpSpPr/>
        <p:nvPr/>
      </p:nvGrpSpPr>
      <p:grpSpPr>
        <a:xfrm>
          <a:off x="0" y="0"/>
          <a:ext cx="0" cy="0"/>
          <a:chOff x="0" y="0"/>
          <a:chExt cx="0" cy="0"/>
        </a:xfrm>
      </p:grpSpPr>
      <p:sp>
        <p:nvSpPr>
          <p:cNvPr id="1048770"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71"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7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3" name="文本框"/>
          <p:cNvSpPr>
            <a:spLocks noGrp="1"/>
          </p:cNvSpPr>
          <p:nvPr>
            <p:ph type="ftr" sz="quarter" idx="11"/>
          </p:nvPr>
        </p:nvSpPr>
        <p:spPr/>
        <p:txBody>
          <a:bodyPr/>
          <a:p>
            <a:endParaRPr altLang="en-US" lang="zh-CN"/>
          </a:p>
        </p:txBody>
      </p:sp>
      <p:sp>
        <p:nvSpPr>
          <p:cNvPr id="104877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6" name=""/>
        <p:cNvGrpSpPr/>
        <p:nvPr/>
      </p:nvGrpSpPr>
      <p:grpSpPr>
        <a:xfrm>
          <a:off x="0" y="0"/>
          <a:ext cx="0" cy="0"/>
          <a:chOff x="0" y="0"/>
          <a:chExt cx="0" cy="0"/>
        </a:xfrm>
      </p:grpSpPr>
      <p:sp>
        <p:nvSpPr>
          <p:cNvPr id="1048796" name="文本框"/>
          <p:cNvSpPr>
            <a:spLocks noGrp="1"/>
          </p:cNvSpPr>
          <p:nvPr>
            <p:ph type="title"/>
          </p:nvPr>
        </p:nvSpPr>
        <p:spPr/>
        <p:txBody>
          <a:bodyPr/>
          <a:p>
            <a:r>
              <a:rPr altLang="en-US" lang="zh-CN" smtClean="0"/>
              <a:t>单击此处编辑母版标题样式</a:t>
            </a:r>
            <a:endParaRPr altLang="en-US" lang="zh-CN"/>
          </a:p>
        </p:txBody>
      </p:sp>
      <p:sp>
        <p:nvSpPr>
          <p:cNvPr id="104879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0" name="文本框"/>
          <p:cNvSpPr>
            <a:spLocks noGrp="1"/>
          </p:cNvSpPr>
          <p:nvPr>
            <p:ph type="ftr" sz="quarter" idx="11"/>
          </p:nvPr>
        </p:nvSpPr>
        <p:spPr/>
        <p:txBody>
          <a:bodyPr/>
          <a:p>
            <a:endParaRPr altLang="en-US" lang="zh-CN"/>
          </a:p>
        </p:txBody>
      </p:sp>
      <p:sp>
        <p:nvSpPr>
          <p:cNvPr id="104880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2" name=""/>
        <p:cNvGrpSpPr/>
        <p:nvPr/>
      </p:nvGrpSpPr>
      <p:grpSpPr>
        <a:xfrm>
          <a:off x="0" y="0"/>
          <a:ext cx="0" cy="0"/>
          <a:chOff x="0" y="0"/>
          <a:chExt cx="0" cy="0"/>
        </a:xfrm>
      </p:grpSpPr>
      <p:sp>
        <p:nvSpPr>
          <p:cNvPr id="1048775" name="文本框"/>
          <p:cNvSpPr>
            <a:spLocks noGrp="1"/>
          </p:cNvSpPr>
          <p:nvPr>
            <p:ph type="title"/>
          </p:nvPr>
        </p:nvSpPr>
        <p:spPr/>
        <p:txBody>
          <a:bodyPr/>
          <a:p>
            <a:r>
              <a:rPr altLang="en-US" lang="zh-CN" smtClean="0"/>
              <a:t>单击此处编辑母版标题样式</a:t>
            </a:r>
            <a:endParaRPr altLang="en-US" lang="zh-CN"/>
          </a:p>
        </p:txBody>
      </p:sp>
      <p:sp>
        <p:nvSpPr>
          <p:cNvPr id="1048776"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7"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8"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9"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1" name="文本框"/>
          <p:cNvSpPr>
            <a:spLocks noGrp="1"/>
          </p:cNvSpPr>
          <p:nvPr>
            <p:ph type="ftr" sz="quarter" idx="11"/>
          </p:nvPr>
        </p:nvSpPr>
        <p:spPr/>
        <p:txBody>
          <a:bodyPr/>
          <a:p>
            <a:endParaRPr altLang="en-US" lang="zh-CN"/>
          </a:p>
        </p:txBody>
      </p:sp>
      <p:sp>
        <p:nvSpPr>
          <p:cNvPr id="104878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8" name=""/>
        <p:cNvGrpSpPr/>
        <p:nvPr/>
      </p:nvGrpSpPr>
      <p:grpSpPr>
        <a:xfrm>
          <a:off x="0" y="0"/>
          <a:ext cx="0" cy="0"/>
          <a:chOff x="0" y="0"/>
          <a:chExt cx="0" cy="0"/>
        </a:xfrm>
      </p:grpSpPr>
      <p:sp>
        <p:nvSpPr>
          <p:cNvPr id="1048755" name="文本框"/>
          <p:cNvSpPr>
            <a:spLocks noGrp="1"/>
          </p:cNvSpPr>
          <p:nvPr>
            <p:ph type="title"/>
          </p:nvPr>
        </p:nvSpPr>
        <p:spPr/>
        <p:txBody>
          <a:bodyPr/>
          <a:p>
            <a:r>
              <a:rPr altLang="en-US" lang="zh-CN" smtClean="0"/>
              <a:t>单击此处编辑母版标题样式</a:t>
            </a:r>
            <a:endParaRPr altLang="en-US" lang="zh-CN"/>
          </a:p>
        </p:txBody>
      </p:sp>
      <p:sp>
        <p:nvSpPr>
          <p:cNvPr id="104875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7" name="文本框"/>
          <p:cNvSpPr>
            <a:spLocks noGrp="1"/>
          </p:cNvSpPr>
          <p:nvPr>
            <p:ph type="ftr" sz="quarter" idx="11"/>
          </p:nvPr>
        </p:nvSpPr>
        <p:spPr/>
        <p:txBody>
          <a:bodyPr/>
          <a:p>
            <a:endParaRPr altLang="en-US" lang="zh-CN"/>
          </a:p>
        </p:txBody>
      </p:sp>
      <p:sp>
        <p:nvSpPr>
          <p:cNvPr id="104875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3" name=""/>
        <p:cNvGrpSpPr/>
        <p:nvPr/>
      </p:nvGrpSpPr>
      <p:grpSpPr>
        <a:xfrm>
          <a:off x="0" y="0"/>
          <a:ext cx="0" cy="0"/>
          <a:chOff x="0" y="0"/>
          <a:chExt cx="0" cy="0"/>
        </a:xfrm>
      </p:grpSpPr>
      <p:sp>
        <p:nvSpPr>
          <p:cNvPr id="104878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4" name="文本框"/>
          <p:cNvSpPr>
            <a:spLocks noGrp="1"/>
          </p:cNvSpPr>
          <p:nvPr>
            <p:ph type="ftr" sz="quarter" idx="11"/>
          </p:nvPr>
        </p:nvSpPr>
        <p:spPr/>
        <p:txBody>
          <a:bodyPr/>
          <a:p>
            <a:endParaRPr altLang="en-US" lang="zh-CN"/>
          </a:p>
        </p:txBody>
      </p:sp>
      <p:sp>
        <p:nvSpPr>
          <p:cNvPr id="104878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7" name=""/>
        <p:cNvGrpSpPr/>
        <p:nvPr/>
      </p:nvGrpSpPr>
      <p:grpSpPr>
        <a:xfrm>
          <a:off x="0" y="0"/>
          <a:ext cx="0" cy="0"/>
          <a:chOff x="0" y="0"/>
          <a:chExt cx="0" cy="0"/>
        </a:xfrm>
      </p:grpSpPr>
      <p:sp>
        <p:nvSpPr>
          <p:cNvPr id="1048802"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0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4"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0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6" name="文本框"/>
          <p:cNvSpPr>
            <a:spLocks noGrp="1"/>
          </p:cNvSpPr>
          <p:nvPr>
            <p:ph type="ftr" sz="quarter" idx="11"/>
          </p:nvPr>
        </p:nvSpPr>
        <p:spPr/>
        <p:txBody>
          <a:bodyPr/>
          <a:p>
            <a:endParaRPr altLang="en-US" lang="zh-CN"/>
          </a:p>
        </p:txBody>
      </p:sp>
      <p:sp>
        <p:nvSpPr>
          <p:cNvPr id="104880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0" name=""/>
        <p:cNvGrpSpPr/>
        <p:nvPr/>
      </p:nvGrpSpPr>
      <p:grpSpPr>
        <a:xfrm>
          <a:off x="0" y="0"/>
          <a:ext cx="0" cy="0"/>
          <a:chOff x="0" y="0"/>
          <a:chExt cx="0" cy="0"/>
        </a:xfrm>
      </p:grpSpPr>
      <p:sp>
        <p:nvSpPr>
          <p:cNvPr id="104876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6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8" name="文本框"/>
          <p:cNvSpPr>
            <a:spLocks noGrp="1"/>
          </p:cNvSpPr>
          <p:nvPr>
            <p:ph type="ftr" sz="quarter" idx="11"/>
          </p:nvPr>
        </p:nvSpPr>
        <p:spPr/>
        <p:txBody>
          <a:bodyPr/>
          <a:p>
            <a:endParaRPr altLang="en-US" lang="zh-CN"/>
          </a:p>
        </p:txBody>
      </p:sp>
      <p:sp>
        <p:nvSpPr>
          <p:cNvPr id="104876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9/1/2024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1869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a:t>
            </a:r>
            <a:r>
              <a:rPr altLang="zh-CN" baseline="0" b="0" cap="none" sz="2400" i="0" kern="1200" lang="en-US" spc="0" strike="noStrike" u="none">
                <a:solidFill>
                  <a:schemeClr val="tx1"/>
                </a:solidFill>
                <a:latin typeface="Calibri" pitchFamily="0" charset="0"/>
                <a:ea typeface="宋体" pitchFamily="0" charset="0"/>
                <a:cs typeface="Calibri" pitchFamily="0" charset="0"/>
              </a:rPr>
              <a:t>LEELAVATHI S</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a:t>
            </a:r>
            <a:r>
              <a:rPr altLang="zh-CN" baseline="0" b="0" cap="none" sz="2400" i="0" kern="1200" lang="en-US" spc="0" strike="noStrike" u="none">
                <a:solidFill>
                  <a:schemeClr val="tx1"/>
                </a:solidFill>
                <a:latin typeface="Calibri" pitchFamily="0" charset="0"/>
                <a:ea typeface="宋体" pitchFamily="0" charset="0"/>
                <a:cs typeface="Calibri" pitchFamily="0" charset="0"/>
              </a:rPr>
              <a:t>122200085</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a:t>
            </a:r>
            <a:r>
              <a:rPr altLang="zh-CN" baseline="0" b="0" cap="none" sz="2400" i="0" kern="1200" lang="en-US" spc="0" strike="noStrike" u="none">
                <a:solidFill>
                  <a:schemeClr val="tx1"/>
                </a:solidFill>
                <a:latin typeface="Calibri" pitchFamily="0" charset="0"/>
                <a:ea typeface="宋体" pitchFamily="0" charset="0"/>
                <a:cs typeface="Calibri" pitchFamily="0" charset="0"/>
              </a:rPr>
              <a:t>B.COM (CS)</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a:t>
            </a:r>
            <a:r>
              <a:rPr altLang="zh-CN" baseline="0" b="0" cap="none" sz="2400" i="0" kern="1200" lang="en-US" spc="0" strike="noStrike" u="none">
                <a:solidFill>
                  <a:schemeClr val="tx1"/>
                </a:solidFill>
                <a:latin typeface="Calibri" pitchFamily="0" charset="0"/>
                <a:ea typeface="宋体" pitchFamily="0" charset="0"/>
                <a:cs typeface="Calibri" pitchFamily="0" charset="0"/>
              </a:rPr>
              <a:t> :PACHAIYAPP'S COLLEGE FOR WOMEN</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719"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23" name="文本框"/>
          <p:cNvSpPr>
            <a:spLocks noGrp="1"/>
          </p:cNvSpPr>
          <p:nvPr>
            <p:ph type="title"/>
          </p:nvPr>
        </p:nvSpPr>
        <p:spPr>
          <a:xfrm rot="0">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24"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5" name="矩形"/>
          <p:cNvSpPr/>
          <p:nvPr/>
        </p:nvSpPr>
        <p:spPr>
          <a:xfrm rot="0">
            <a:off x="2743200" y="2354703"/>
            <a:ext cx="8534019" cy="9486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726" name="文本框"/>
          <p:cNvSpPr txBox="1"/>
          <p:nvPr/>
        </p:nvSpPr>
        <p:spPr>
          <a:xfrm rot="0">
            <a:off x="2352639" y="1628750"/>
            <a:ext cx="4762427" cy="521208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With pivot tables, you can easily:</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Track turnover rates by department, manager, or location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Identify trends and patterns in employee departures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Analyze the impact of turnover on company performance</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Create custom views and reports to share with stakeholders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Some potential "wow" moments when using pivot tables for turnover analysis include:</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Discovering unexpected correlations between turnover and other HR metrics</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8" name=""/>
        <p:cNvGrpSpPr/>
        <p:nvPr/>
      </p:nvGrpSpPr>
      <p:grpSpPr>
        <a:xfrm>
          <a:off x="0" y="0"/>
          <a:ext cx="0" cy="0"/>
          <a:chOff x="0" y="0"/>
          <a:chExt cx="0" cy="0"/>
        </a:xfrm>
      </p:grpSpPr>
      <p:sp>
        <p:nvSpPr>
          <p:cNvPr id="104873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1"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2" name="矩形"/>
          <p:cNvSpPr/>
          <p:nvPr/>
        </p:nvSpPr>
        <p:spPr>
          <a:xfrm rot="0">
            <a:off x="739774" y="291147"/>
            <a:ext cx="3303904"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3"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4" name="文本框"/>
          <p:cNvSpPr txBox="1"/>
          <p:nvPr/>
        </p:nvSpPr>
        <p:spPr>
          <a:xfrm rot="0">
            <a:off x="628640" y="1409678"/>
            <a:ext cx="4762427" cy="617220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Here's a possible modelling approach for using pivot tables for employee turnover analysis: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*Step 1: Data Preparation*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Import the dataset into Excel</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Ensure data is clean and formatted consistently</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Create a table with the following fields: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 Employee ID</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 Department</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 Location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 Job Title</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 Tenure</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 Salary</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 Performance Rating</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 Reason for Turnover</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1" name=""/>
        <p:cNvGrpSpPr/>
        <p:nvPr/>
      </p:nvGrpSpPr>
      <p:grpSpPr>
        <a:xfrm>
          <a:off x="0" y="0"/>
          <a:ext cx="0" cy="0"/>
          <a:chOff x="0" y="0"/>
          <a:chExt cx="0" cy="0"/>
        </a:xfrm>
      </p:grpSpPr>
      <p:sp>
        <p:nvSpPr>
          <p:cNvPr id="104873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4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41" name="文本框"/>
          <p:cNvSpPr>
            <a:spLocks noGrp="1"/>
          </p:cNvSpPr>
          <p:nvPr>
            <p:ph type="title"/>
          </p:nvPr>
        </p:nvSpPr>
        <p:spPr>
          <a:xfrm rot="0">
            <a:off x="755332" y="385444"/>
            <a:ext cx="243713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42"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12</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pic>
        <p:nvPicPr>
          <p:cNvPr id="2097168" name=""/>
          <p:cNvPicPr>
            <a:picLocks/>
          </p:cNvPicPr>
          <p:nvPr/>
        </p:nvPicPr>
        <p:blipFill>
          <a:blip xmlns:r="http://schemas.openxmlformats.org/officeDocument/2006/relationships" r:embed="rId2"/>
          <a:stretch>
            <a:fillRect/>
          </a:stretch>
        </p:blipFill>
        <p:spPr>
          <a:xfrm rot="0">
            <a:off x="632114" y="1332440"/>
            <a:ext cx="10927772" cy="502063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4" name=""/>
        <p:cNvGrpSpPr/>
        <p:nvPr/>
      </p:nvGrpSpPr>
      <p:grpSpPr>
        <a:xfrm>
          <a:off x="0" y="0"/>
          <a:ext cx="0" cy="0"/>
          <a:chOff x="0" y="0"/>
          <a:chExt cx="0" cy="0"/>
        </a:xfrm>
      </p:grpSpPr>
      <p:sp>
        <p:nvSpPr>
          <p:cNvPr id="1048746"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814" name=""/>
          <p:cNvSpPr txBox="1"/>
          <p:nvPr/>
        </p:nvSpPr>
        <p:spPr>
          <a:xfrm>
            <a:off x="755332" y="1200784"/>
            <a:ext cx="9364026" cy="7132320"/>
          </a:xfrm>
          <a:prstGeom prst="rect"/>
        </p:spPr>
        <p:txBody>
          <a:bodyPr rtlCol="0" wrap="square">
            <a:spAutoFit/>
          </a:bodyPr>
          <a:p>
            <a:r>
              <a:rPr sz="2800" lang="en-US">
                <a:solidFill>
                  <a:srgbClr val="000000"/>
                </a:solidFill>
              </a:rPr>
              <a:t>Here's a potential conclusion for using pivot tables for employee turnover analysis:
"By utilizing pivot tables in our employee turnover analysis, we have gained valuable insights into the trends and patterns of turnover within our organization. Pivot tables have enabled us to easily summarize and analyze large datasets, identify key drivers of turnover, and visualize the results in a clear and actionable way. Specifically, our analysis has revealed [insert key findings, such as high turnover rates in certain departments or demographics]. Armed with these insights, we can now develop targeted strategies to address these issues, improve employee retention, and ultimately drive business success.</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5"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6"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7"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4122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USING PIVOT TABLES FOR EMPLOYEE TURNOVER ANALYSIS </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0"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1"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42"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5" name=""/>
        <p:cNvGrpSpPr/>
        <p:nvPr/>
      </p:nvGrpSpPr>
      <p:grpSpPr>
        <a:xfrm>
          <a:off x="0" y="0"/>
          <a:ext cx="0" cy="0"/>
          <a:chOff x="0" y="0"/>
          <a:chExt cx="0" cy="0"/>
        </a:xfrm>
      </p:grpSpPr>
      <p:grpSp>
        <p:nvGrpSpPr>
          <p:cNvPr id="46"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文本框"/>
          <p:cNvSpPr txBox="1"/>
          <p:nvPr/>
        </p:nvSpPr>
        <p:spPr>
          <a:xfrm rot="0">
            <a:off x="1272073" y="1704949"/>
            <a:ext cx="6983894" cy="361187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*Problem Statement:*</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"As an HR Analyst, I need to analyze employee turnover data to identify trends, patterns, and insights that can inform strategies to reduce turnover and improve retention. However, the data is scattered across multiple spreadsheets, and manual analysis is time-consuming and prone to errors. I want to use pivot tables to streamline the analysis process, but I'm not sure how to effectively utilize them to:</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Identify top reasons for turnover</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9" name=""/>
        <p:cNvGrpSpPr/>
        <p:nvPr/>
      </p:nvGrpSpPr>
      <p:grpSpPr>
        <a:xfrm>
          <a:off x="0" y="0"/>
          <a:ext cx="0" cy="0"/>
          <a:chOff x="0" y="0"/>
          <a:chExt cx="0" cy="0"/>
        </a:xfrm>
      </p:grpSpPr>
      <p:grpSp>
        <p:nvGrpSpPr>
          <p:cNvPr id="50" name="组合"/>
          <p:cNvGrpSpPr/>
          <p:nvPr/>
        </p:nvGrpSpPr>
        <p:grpSpPr>
          <a:xfrm>
            <a:off x="8658225" y="2647950"/>
            <a:ext cx="3533775" cy="3810000"/>
            <a:chOff x="8658225" y="2647950"/>
            <a:chExt cx="3533775" cy="3810000"/>
          </a:xfrm>
        </p:grpSpPr>
        <p:sp>
          <p:nvSpPr>
            <p:cNvPr id="104867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2"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3"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4" name="矩形"/>
          <p:cNvSpPr/>
          <p:nvPr/>
        </p:nvSpPr>
        <p:spPr>
          <a:xfrm rot="0">
            <a:off x="990600" y="2133600"/>
            <a:ext cx="7924800" cy="815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85" name="文本框"/>
          <p:cNvSpPr txBox="1"/>
          <p:nvPr/>
        </p:nvSpPr>
        <p:spPr>
          <a:xfrm rot="5400000">
            <a:off x="-14203491" y="2760300"/>
            <a:ext cx="23471642" cy="2971798"/>
          </a:xfrm>
          <a:prstGeom prst="rect"/>
          <a:solidFill>
            <a:srgbClr val="92D050"/>
          </a:solid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Here is a potential project overview for using pivot tables for employee turnover analysis: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*Project Title:* Employee Turnover Analysis using Pivot Tables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*Objective:*</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Create a dynamic and interactive dashboard to analyze employee turnover data</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Identify trends, patterns, and insights to inform strategies to reduce turnover and improve retention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Utilize pivot tables to streamline the analysis process and enable data-driven decision-making</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
        <p:nvSpPr>
          <p:cNvPr id="1048686" name="文本框"/>
          <p:cNvSpPr txBox="1"/>
          <p:nvPr/>
        </p:nvSpPr>
        <p:spPr>
          <a:xfrm rot="0">
            <a:off x="628640" y="1771623"/>
            <a:ext cx="8059320" cy="425195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Here is a potential project overview for using pivot tables for employee turnover analysis: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*Project Title:* Employee Turnover Analysis using Pivot Tables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*Objective:*</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Create a dynamic and interactive dashboard to analyze employee turnover data</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Identify trends, patterns, and insights to inform strategies to reduce turnover and improve retention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Utilize pivot tables to streamline the analysis process and enable data-driven decision-making</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sp>
        <p:nvSpPr>
          <p:cNvPr id="104869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1" name="曲线"/>
          <p:cNvSpPr/>
          <p:nvPr/>
        </p:nvSpPr>
        <p:spPr>
          <a:xfrm rot="10812737">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3" name="文本框"/>
          <p:cNvSpPr>
            <a:spLocks noGrp="1"/>
          </p:cNvSpPr>
          <p:nvPr>
            <p:ph type="title"/>
          </p:nvPr>
        </p:nvSpPr>
        <p:spPr>
          <a:xfrm rot="0">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5" name="文本框"/>
          <p:cNvSpPr txBox="1"/>
          <p:nvPr/>
        </p:nvSpPr>
        <p:spPr>
          <a:xfrm rot="0">
            <a:off x="407561" y="1771623"/>
            <a:ext cx="6917051" cy="393192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Here are some potential end users for using pivot tables for employee turnover analysis: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1. *HR Analysts*: Responsible for analyzing and interpreting HR data, including employee turnover.</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2. *HR Managers*: Oversee HR functions, including talent management, and use data insights to inform strategies.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3. *Talent Management Specialists*: Focus on employee engagement, retention, and development, and use turnover analysis to identify areas for improvement.</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sp>
        <p:nvSpPr>
          <p:cNvPr id="1048699" name="文本框"/>
          <p:cNvSpPr>
            <a:spLocks noGrp="1"/>
          </p:cNvSpPr>
          <p:nvPr>
            <p:ph type="title"/>
          </p:nvPr>
        </p:nvSpPr>
        <p:spPr>
          <a:xfrm rot="0">
            <a:off x="755332" y="385444"/>
            <a:ext cx="10681335" cy="266700"/>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700" name="文本框"/>
          <p:cNvSpPr>
            <a:spLocks noGrp="1"/>
          </p:cNvSpPr>
          <p:nvPr>
            <p:ph type="body" idx="1"/>
          </p:nvPr>
        </p:nvSpPr>
        <p:spPr>
          <a:xfrm rot="0">
            <a:off x="408086" y="2205018"/>
            <a:ext cx="10978915" cy="3592318"/>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
        <p:nvSpPr>
          <p:cNvPr id="1048701" name="文本框"/>
          <p:cNvSpPr txBox="1"/>
          <p:nvPr/>
        </p:nvSpPr>
        <p:spPr>
          <a:xfrm rot="0">
            <a:off x="628640" y="2924130"/>
            <a:ext cx="7987321" cy="1691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Solution: Pivot Table for Employee Turnover Analysis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Value Proposition: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Gain actionable insights into employee turnover trends and patterns</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705"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8" name="文本框"/>
          <p:cNvSpPr>
            <a:spLocks noGrp="1"/>
          </p:cNvSpPr>
          <p:nvPr>
            <p:ph type="title"/>
          </p:nvPr>
        </p:nvSpPr>
        <p:spPr>
          <a:xfrm rot="0">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09"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8</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10" name="文本框"/>
          <p:cNvSpPr txBox="1"/>
          <p:nvPr/>
        </p:nvSpPr>
        <p:spPr>
          <a:xfrm rot="0">
            <a:off x="2928048" y="2476462"/>
            <a:ext cx="5549072" cy="201167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Solution: Pivot Table for Employee Turnover Analysis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Value Proposition: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Gain actionable insights into employee turnover trends and patterns</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2" name=""/>
        <p:cNvGrpSpPr/>
        <p:nvPr/>
      </p:nvGrpSpPr>
      <p:grpSpPr>
        <a:xfrm>
          <a:off x="0" y="0"/>
          <a:ext cx="0" cy="0"/>
          <a:chOff x="0" y="0"/>
          <a:chExt cx="0" cy="0"/>
        </a:xfrm>
      </p:grpSpPr>
      <p:sp>
        <p:nvSpPr>
          <p:cNvPr id="1048714"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15" name="文本框"/>
          <p:cNvSpPr txBox="1"/>
          <p:nvPr/>
        </p:nvSpPr>
        <p:spPr>
          <a:xfrm rot="0">
            <a:off x="552441" y="2419313"/>
            <a:ext cx="8563313" cy="361188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*Dataset Name:* Employee Turnover Data</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*Description:* This dataset contains employee-level data for analysis of turnover trends and patterns.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*Fields:*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1. *Employee ID* (Unique identifier)</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2. *Name*</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3. *Department*</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4. *Location*</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2024-03-29T04:07:22Z</dcterms:created>
  <dcterms:modified xsi:type="dcterms:W3CDTF">2024-09-01T06:49:53Z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b35af586cb754f80afd136a0aa097401</vt:lpwstr>
  </property>
</Properties>
</file>