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notesMasterIdLst>
    <p:notesMasterId r:id="rId16"/>
  </p:notesMasterIdLst>
  <p:sldIdLst>
    <p:sldId id="256" r:id="rId15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702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12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0" Type="http://schemas.openxmlformats.org/officeDocument/2006/relationships/slide" Target="slides/slide5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slide" Target="slides/slide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dmin\Documents\LEEMAROSE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[LEEMAROSE EXCEL.xlsx]1!PivotTable1</c:name>
    <c:fmtId val="-1"/>
  </c:pivotSource>
  <c:chart>
    <c:autoTitleDeleted val="1"/>
    <c:plotArea>
      <c:layout/>
      <c:lineChart>
        <c:grouping val="percentStacked"/>
        <c:varyColors val="0"/>
        <c:ser>
          <c:idx val="0"/>
          <c:order val="0"/>
          <c:tx>
            <c:strRef>
              <c:f>'[LEEMAROSE EXCEL.xlsx]1'!$B$3:$B$4</c:f>
              <c:strCache>
                <c:ptCount val="1"/>
                <c:pt idx="0">
                  <c:v>Sum of FTE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'[LEEMAROSE EXCEL.xlsx]1'!$A$5:$A$927</c:f>
              <c:multiLvlStrCache>
                <c:ptCount val="186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Wellington, New Zealand</c:v>
                  </c:pt>
                  <c:pt idx="4">
                    <c:v>Remote</c:v>
                  </c:pt>
                  <c:pt idx="5">
                    <c:v>Hyderabad, India</c:v>
                  </c:pt>
                  <c:pt idx="6">
                    <c:v>Wellington, New Zealand</c:v>
                  </c:pt>
                  <c:pt idx="7">
                    <c:v>Columbus, USA</c:v>
                  </c:pt>
                  <c:pt idx="8">
                    <c:v>Hyderabad, India</c:v>
                  </c:pt>
                  <c:pt idx="9">
                    <c:v>Remote</c:v>
                  </c:pt>
                  <c:pt idx="10">
                    <c:v>Seattle, USA</c:v>
                  </c:pt>
                  <c:pt idx="11">
                    <c:v>Auckland, New Zealand</c:v>
                  </c:pt>
                  <c:pt idx="12">
                    <c:v>Columbus, USA</c:v>
                  </c:pt>
                  <c:pt idx="13">
                    <c:v>Columbus, USA</c:v>
                  </c:pt>
                  <c:pt idx="14">
                    <c:v>Auckland, New Zealand</c:v>
                  </c:pt>
                  <c:pt idx="15">
                    <c:v>Auckland, New Zealand</c:v>
                  </c:pt>
                  <c:pt idx="16">
                    <c:v>Remote</c:v>
                  </c:pt>
                  <c:pt idx="17">
                    <c:v>Hyderabad, India</c:v>
                  </c:pt>
                  <c:pt idx="18">
                    <c:v>Columbus, USA</c:v>
                  </c:pt>
                  <c:pt idx="19">
                    <c:v>Remote</c:v>
                  </c:pt>
                  <c:pt idx="20">
                    <c:v>Hyderabad, India</c:v>
                  </c:pt>
                  <c:pt idx="21">
                    <c:v>Hyderabad, India</c:v>
                  </c:pt>
                  <c:pt idx="22">
                    <c:v>Columbus, USA</c:v>
                  </c:pt>
                  <c:pt idx="23">
                    <c:v>Auckland, New Zealand</c:v>
                  </c:pt>
                  <c:pt idx="24">
                    <c:v>Hyderabad, India</c:v>
                  </c:pt>
                  <c:pt idx="25">
                    <c:v>Auckland, New Zealand</c:v>
                  </c:pt>
                  <c:pt idx="26">
                    <c:v>Wellington, New Zealand</c:v>
                  </c:pt>
                  <c:pt idx="27">
                    <c:v>Hyderabad, India</c:v>
                  </c:pt>
                  <c:pt idx="28">
                    <c:v>Wellington, New Zealand</c:v>
                  </c:pt>
                  <c:pt idx="29">
                    <c:v>Remote</c:v>
                  </c:pt>
                  <c:pt idx="30">
                    <c:v>Remote</c:v>
                  </c:pt>
                  <c:pt idx="31">
                    <c:v>Chennai, India</c:v>
                  </c:pt>
                  <c:pt idx="32">
                    <c:v>Columbus, USA</c:v>
                  </c:pt>
                  <c:pt idx="33">
                    <c:v>Auckland, New Zealand</c:v>
                  </c:pt>
                  <c:pt idx="34">
                    <c:v>Columbus, USA</c:v>
                  </c:pt>
                  <c:pt idx="35">
                    <c:v>Columbus, USA</c:v>
                  </c:pt>
                  <c:pt idx="36">
                    <c:v>Hyderabad, India</c:v>
                  </c:pt>
                  <c:pt idx="37">
                    <c:v>Columbus, USA</c:v>
                  </c:pt>
                  <c:pt idx="38">
                    <c:v>Hyderabad, India</c:v>
                  </c:pt>
                  <c:pt idx="39">
                    <c:v>Seattle, USA</c:v>
                  </c:pt>
                  <c:pt idx="40">
                    <c:v>Columbus, USA</c:v>
                  </c:pt>
                  <c:pt idx="41">
                    <c:v>Columbus, USA</c:v>
                  </c:pt>
                  <c:pt idx="42">
                    <c:v>Chennai, India</c:v>
                  </c:pt>
                  <c:pt idx="43">
                    <c:v>Wellington, New Zealand</c:v>
                  </c:pt>
                  <c:pt idx="44">
                    <c:v>Wellington, New Zealand</c:v>
                  </c:pt>
                  <c:pt idx="45">
                    <c:v>Remote</c:v>
                  </c:pt>
                  <c:pt idx="46">
                    <c:v>Wellington, New Zealand</c:v>
                  </c:pt>
                  <c:pt idx="47">
                    <c:v>Wellington, New Zealand</c:v>
                  </c:pt>
                  <c:pt idx="48">
                    <c:v>Remote</c:v>
                  </c:pt>
                  <c:pt idx="49">
                    <c:v>Hyderabad, India</c:v>
                  </c:pt>
                  <c:pt idx="50">
                    <c:v>Chennai, India</c:v>
                  </c:pt>
                  <c:pt idx="51">
                    <c:v>Seattle, USA</c:v>
                  </c:pt>
                  <c:pt idx="52">
                    <c:v>Hyderabad, India</c:v>
                  </c:pt>
                  <c:pt idx="53">
                    <c:v>Hyderabad, India</c:v>
                  </c:pt>
                  <c:pt idx="54">
                    <c:v>Auckland, New Zealand</c:v>
                  </c:pt>
                  <c:pt idx="55">
                    <c:v>Seattle, USA</c:v>
                  </c:pt>
                  <c:pt idx="56">
                    <c:v>Hyderabad, India</c:v>
                  </c:pt>
                  <c:pt idx="57">
                    <c:v>Remote</c:v>
                  </c:pt>
                  <c:pt idx="58">
                    <c:v>Remote</c:v>
                  </c:pt>
                  <c:pt idx="59">
                    <c:v>Columbus, USA</c:v>
                  </c:pt>
                  <c:pt idx="60">
                    <c:v>Hyderabad, India</c:v>
                  </c:pt>
                  <c:pt idx="61">
                    <c:v>Remote</c:v>
                  </c:pt>
                  <c:pt idx="62">
                    <c:v>Remote</c:v>
                  </c:pt>
                  <c:pt idx="63">
                    <c:v>Remote</c:v>
                  </c:pt>
                  <c:pt idx="64">
                    <c:v>Remote</c:v>
                  </c:pt>
                  <c:pt idx="65">
                    <c:v>Chennai, India</c:v>
                  </c:pt>
                  <c:pt idx="66">
                    <c:v>Chennai, India</c:v>
                  </c:pt>
                  <c:pt idx="67">
                    <c:v>Auckland, New Zealand</c:v>
                  </c:pt>
                  <c:pt idx="68">
                    <c:v>Seattle, USA</c:v>
                  </c:pt>
                  <c:pt idx="69">
                    <c:v>Wellington, New Zealand</c:v>
                  </c:pt>
                  <c:pt idx="70">
                    <c:v>Chennai, India</c:v>
                  </c:pt>
                  <c:pt idx="71">
                    <c:v>Wellington, New Zealand</c:v>
                  </c:pt>
                  <c:pt idx="72">
                    <c:v>Columbus, USA</c:v>
                  </c:pt>
                  <c:pt idx="73">
                    <c:v>Seattle, USA</c:v>
                  </c:pt>
                  <c:pt idx="74">
                    <c:v>Hyderabad, India</c:v>
                  </c:pt>
                  <c:pt idx="75">
                    <c:v>Chennai, India</c:v>
                  </c:pt>
                  <c:pt idx="76">
                    <c:v>Wellington, New Zealand</c:v>
                  </c:pt>
                  <c:pt idx="77">
                    <c:v>Remote</c:v>
                  </c:pt>
                  <c:pt idx="78">
                    <c:v>Remote</c:v>
                  </c:pt>
                  <c:pt idx="79">
                    <c:v>Seattle, USA</c:v>
                  </c:pt>
                  <c:pt idx="80">
                    <c:v>Auckland, New Zealand</c:v>
                  </c:pt>
                  <c:pt idx="81">
                    <c:v>Chennai, India</c:v>
                  </c:pt>
                  <c:pt idx="82">
                    <c:v>Hyderabad, India</c:v>
                  </c:pt>
                  <c:pt idx="83">
                    <c:v>Chennai, India</c:v>
                  </c:pt>
                  <c:pt idx="84">
                    <c:v>Wellington, New Zealand</c:v>
                  </c:pt>
                  <c:pt idx="85">
                    <c:v>Hyderabad, India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Remote</c:v>
                  </c:pt>
                  <c:pt idx="89">
                    <c:v>Auckland, New Zealand</c:v>
                  </c:pt>
                  <c:pt idx="90">
                    <c:v>Chennai, India</c:v>
                  </c:pt>
                  <c:pt idx="91">
                    <c:v>Chennai, India</c:v>
                  </c:pt>
                  <c:pt idx="92">
                    <c:v>Auckland, New Zealand</c:v>
                  </c:pt>
                  <c:pt idx="93">
                    <c:v>Remote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Chennai, India</c:v>
                  </c:pt>
                  <c:pt idx="99">
                    <c:v>Remote</c:v>
                  </c:pt>
                  <c:pt idx="100">
                    <c:v>Auckland, New Zealand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Auckland, New Zealand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Hyderabad, India</c:v>
                  </c:pt>
                  <c:pt idx="121">
                    <c:v>Chennai, India</c:v>
                  </c:pt>
                  <c:pt idx="122">
                    <c:v>Chennai, India</c:v>
                  </c:pt>
                  <c:pt idx="123">
                    <c:v>Remote</c:v>
                  </c:pt>
                  <c:pt idx="124">
                    <c:v>Remote</c:v>
                  </c:pt>
                  <c:pt idx="125">
                    <c:v>Chennai, India</c:v>
                  </c:pt>
                  <c:pt idx="126">
                    <c:v>Auckland, New Zealand</c:v>
                  </c:pt>
                  <c:pt idx="127">
                    <c:v>Remote</c:v>
                  </c:pt>
                  <c:pt idx="128">
                    <c:v>Seattle, USA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Hyderabad, India</c:v>
                  </c:pt>
                  <c:pt idx="140">
                    <c:v>Remote</c:v>
                  </c:pt>
                  <c:pt idx="141">
                    <c:v>Seattle, USA</c:v>
                  </c:pt>
                  <c:pt idx="142">
                    <c:v>Hyderabad, India</c:v>
                  </c:pt>
                  <c:pt idx="143">
                    <c:v>Hyderabad, India</c:v>
                  </c:pt>
                  <c:pt idx="144">
                    <c:v>Auckland, New Zealand</c:v>
                  </c:pt>
                  <c:pt idx="145">
                    <c:v>Seattle, USA</c:v>
                  </c:pt>
                  <c:pt idx="146">
                    <c:v>Remote</c:v>
                  </c:pt>
                  <c:pt idx="147">
                    <c:v>Chennai, India</c:v>
                  </c:pt>
                  <c:pt idx="148">
                    <c:v>Remote</c:v>
                  </c:pt>
                  <c:pt idx="149">
                    <c:v>Hyderabad, India</c:v>
                  </c:pt>
                  <c:pt idx="150">
                    <c:v>Columbus, USA</c:v>
                  </c:pt>
                  <c:pt idx="151">
                    <c:v>Hyderabad, India</c:v>
                  </c:pt>
                  <c:pt idx="152">
                    <c:v>Remote</c:v>
                  </c:pt>
                  <c:pt idx="153">
                    <c:v>Seattle, USA</c:v>
                  </c:pt>
                  <c:pt idx="154">
                    <c:v>Remote</c:v>
                  </c:pt>
                  <c:pt idx="155">
                    <c:v>Hyderabad, India</c:v>
                  </c:pt>
                  <c:pt idx="156">
                    <c:v>Seattle,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Hyderabad, India</c:v>
                  </c:pt>
                  <c:pt idx="171">
                    <c:v>Chennai, India</c:v>
                  </c:pt>
                  <c:pt idx="172">
                    <c:v>Wellington, New Zealand</c:v>
                  </c:pt>
                  <c:pt idx="173">
                    <c:v>Wellington, New Zealand</c:v>
                  </c:pt>
                  <c:pt idx="174">
                    <c:v>Hyderabad, India</c:v>
                  </c:pt>
                  <c:pt idx="175">
                    <c:v>Auckland, New Zealand</c:v>
                  </c:pt>
                  <c:pt idx="176">
                    <c:v>Remote</c:v>
                  </c:pt>
                  <c:pt idx="177">
                    <c:v>Chennai, India</c:v>
                  </c:pt>
                  <c:pt idx="178">
                    <c:v>Remote</c:v>
                  </c:pt>
                  <c:pt idx="179">
                    <c:v>Remote</c:v>
                  </c:pt>
                  <c:pt idx="180">
                    <c:v>Columbus, USA</c:v>
                  </c:pt>
                  <c:pt idx="181">
                    <c:v>Hyderabad, India</c:v>
                  </c:pt>
                  <c:pt idx="182">
                    <c:v>Columbus, USA</c:v>
                  </c:pt>
                  <c:pt idx="183">
                    <c:v>Remote</c:v>
                  </c:pt>
                  <c:pt idx="184">
                    <c:v>Wellington, New Zealand</c:v>
                  </c:pt>
                  <c:pt idx="185">
                    <c:v>Remote</c:v>
                  </c:pt>
                </c:lvl>
                <c:lvl>
                  <c:pt idx="0">
                    <c:v>Permanent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Permanent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Permanent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Permanent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Permanent</c:v>
                  </c:pt>
                  <c:pt idx="23">
                    <c:v>Permanent</c:v>
                  </c:pt>
                  <c:pt idx="24">
                    <c:v>Permanent</c:v>
                  </c:pt>
                  <c:pt idx="25">
                    <c:v>Permanent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Permanent</c:v>
                  </c:pt>
                  <c:pt idx="29">
                    <c:v>Permanent</c:v>
                  </c:pt>
                  <c:pt idx="30">
                    <c:v>Permanent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Permanent</c:v>
                  </c:pt>
                  <c:pt idx="39">
                    <c:v>Permanent</c:v>
                  </c:pt>
                  <c:pt idx="40">
                    <c:v>Temporary</c:v>
                  </c:pt>
                  <c:pt idx="41">
                    <c:v>Permanent</c:v>
                  </c:pt>
                  <c:pt idx="42">
                    <c:v>Permanent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Permanent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Permanent</c:v>
                  </c:pt>
                  <c:pt idx="55">
                    <c:v>Permanent</c:v>
                  </c:pt>
                  <c:pt idx="56">
                    <c:v>Permanent</c:v>
                  </c:pt>
                  <c:pt idx="57">
                    <c:v>Permanent</c:v>
                  </c:pt>
                  <c:pt idx="58">
                    <c:v>Permanent</c:v>
                  </c:pt>
                  <c:pt idx="59">
                    <c:v>Permanent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Permanent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Permanent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Permanent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Permanent</c:v>
                  </c:pt>
                  <c:pt idx="97">
                    <c:v>Permanent</c:v>
                  </c:pt>
                  <c:pt idx="98">
                    <c:v>Fixed Term</c:v>
                  </c:pt>
                  <c:pt idx="99">
                    <c:v>Permanent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Permanent</c:v>
                  </c:pt>
                  <c:pt idx="121">
                    <c:v>Permanent</c:v>
                  </c:pt>
                  <c:pt idx="122">
                    <c:v>Fixed Term</c:v>
                  </c:pt>
                  <c:pt idx="123">
                    <c:v>Fixed Term</c:v>
                  </c:pt>
                  <c:pt idx="124">
                    <c:v>Fixed Term</c:v>
                  </c:pt>
                  <c:pt idx="125">
                    <c:v>Fixed Term</c:v>
                  </c:pt>
                  <c:pt idx="126">
                    <c:v>Fixed Term</c:v>
                  </c:pt>
                  <c:pt idx="127">
                    <c:v>Fixed Term</c:v>
                  </c:pt>
                  <c:pt idx="128">
                    <c:v>Fixed Term</c:v>
                  </c:pt>
                  <c:pt idx="129">
                    <c:v>Fixed Term</c:v>
                  </c:pt>
                  <c:pt idx="130">
                    <c:v>Fixed Term</c:v>
                  </c:pt>
                  <c:pt idx="131">
                    <c:v>Fixed Term</c:v>
                  </c:pt>
                  <c:pt idx="132">
                    <c:v>Fixed Term</c:v>
                  </c:pt>
                  <c:pt idx="133">
                    <c:v>Fixed Term</c:v>
                  </c:pt>
                  <c:pt idx="134">
                    <c:v>Fixed Term</c:v>
                  </c:pt>
                  <c:pt idx="135">
                    <c:v>Fixed Term</c:v>
                  </c:pt>
                  <c:pt idx="136">
                    <c:v>Fixed Term</c:v>
                  </c:pt>
                  <c:pt idx="137">
                    <c:v>Fixed Term</c:v>
                  </c:pt>
                  <c:pt idx="138">
                    <c:v>Fixed Term</c:v>
                  </c:pt>
                  <c:pt idx="139">
                    <c:v>Permanent</c:v>
                  </c:pt>
                  <c:pt idx="140">
                    <c:v>Fixed Term</c:v>
                  </c:pt>
                  <c:pt idx="141">
                    <c:v>Fixed Term</c:v>
                  </c:pt>
                  <c:pt idx="142">
                    <c:v>Fixed Term</c:v>
                  </c:pt>
                  <c:pt idx="143">
                    <c:v>Permanent</c:v>
                  </c:pt>
                  <c:pt idx="144">
                    <c:v>Fixed Term</c:v>
                  </c:pt>
                  <c:pt idx="145">
                    <c:v>Fixed Term</c:v>
                  </c:pt>
                  <c:pt idx="146">
                    <c:v>Fixed Term</c:v>
                  </c:pt>
                  <c:pt idx="147">
                    <c:v>Fixed Term</c:v>
                  </c:pt>
                  <c:pt idx="148">
                    <c:v>Fixed Term</c:v>
                  </c:pt>
                  <c:pt idx="149">
                    <c:v>Fixed Term</c:v>
                  </c:pt>
                  <c:pt idx="150">
                    <c:v>Fixed Term</c:v>
                  </c:pt>
                  <c:pt idx="151">
                    <c:v>Fixed Term</c:v>
                  </c:pt>
                  <c:pt idx="152">
                    <c:v>Fixed Term</c:v>
                  </c:pt>
                  <c:pt idx="153">
                    <c:v>Fixed Term</c:v>
                  </c:pt>
                  <c:pt idx="154">
                    <c:v>Fixed Term</c:v>
                  </c:pt>
                  <c:pt idx="155">
                    <c:v>Fixed Term</c:v>
                  </c:pt>
                  <c:pt idx="156">
                    <c:v>Temporary</c:v>
                  </c:pt>
                  <c:pt idx="157">
                    <c:v>Temporary</c:v>
                  </c:pt>
                  <c:pt idx="158">
                    <c:v>Temporary</c:v>
                  </c:pt>
                  <c:pt idx="159">
                    <c:v>Temporary</c:v>
                  </c:pt>
                  <c:pt idx="160">
                    <c:v>Temporary</c:v>
                  </c:pt>
                  <c:pt idx="161">
                    <c:v>Temporary</c:v>
                  </c:pt>
                  <c:pt idx="162">
                    <c:v>Temporary</c:v>
                  </c:pt>
                  <c:pt idx="163">
                    <c:v>Temporary</c:v>
                  </c:pt>
                  <c:pt idx="164">
                    <c:v>Temporary</c:v>
                  </c:pt>
                  <c:pt idx="165">
                    <c:v>Temporary</c:v>
                  </c:pt>
                  <c:pt idx="166">
                    <c:v>Temporary</c:v>
                  </c:pt>
                  <c:pt idx="167">
                    <c:v>Temporary</c:v>
                  </c:pt>
                  <c:pt idx="168">
                    <c:v>Temporary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Temporary</c:v>
                  </c:pt>
                  <c:pt idx="172">
                    <c:v>Temporary</c:v>
                  </c:pt>
                  <c:pt idx="173">
                    <c:v>Temporary</c:v>
                  </c:pt>
                  <c:pt idx="174">
                    <c:v>Temporary</c:v>
                  </c:pt>
                  <c:pt idx="175">
                    <c:v>Temporary</c:v>
                  </c:pt>
                  <c:pt idx="176">
                    <c:v>Temporary</c:v>
                  </c:pt>
                  <c:pt idx="177">
                    <c:v>Temporary</c:v>
                  </c:pt>
                  <c:pt idx="178">
                    <c:v>Temporary</c:v>
                  </c:pt>
                  <c:pt idx="179">
                    <c:v>Temporary</c:v>
                  </c:pt>
                  <c:pt idx="180">
                    <c:v>Temporary</c:v>
                  </c:pt>
                  <c:pt idx="181">
                    <c:v>Temporary</c:v>
                  </c:pt>
                  <c:pt idx="182">
                    <c:v>Temporary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Temporary</c:v>
                  </c:pt>
                </c:lvl>
                <c:lvl>
                  <c:pt idx="0">
                    <c:v>70649.46</c:v>
                  </c:pt>
                  <c:pt idx="1">
                    <c:v>105468.7</c:v>
                  </c:pt>
                  <c:pt idx="2">
                    <c:v>0</c:v>
                  </c:pt>
                  <c:pt idx="3">
                    <c:v>(blank)</c:v>
                  </c:pt>
                  <c:pt idx="4">
                    <c:v>68980.52</c:v>
                  </c:pt>
                  <c:pt idx="5">
                    <c:v>63705.4</c:v>
                  </c:pt>
                  <c:pt idx="6">
                    <c:v>114177.23</c:v>
                  </c:pt>
                  <c:pt idx="7">
                    <c:v>52963.65</c:v>
                  </c:pt>
                  <c:pt idx="8">
                    <c:v>50310.09</c:v>
                  </c:pt>
                  <c:pt idx="9">
                    <c:v>84309.95</c:v>
                  </c:pt>
                  <c:pt idx="10">
                    <c:v>112645.99</c:v>
                  </c:pt>
                  <c:pt idx="11">
                    <c:v>91645.04</c:v>
                  </c:pt>
                  <c:pt idx="12">
                    <c:v>97105.19</c:v>
                  </c:pt>
                  <c:pt idx="13">
                    <c:v>85918.61</c:v>
                  </c:pt>
                  <c:pt idx="14">
                    <c:v>50449.46</c:v>
                  </c:pt>
                  <c:pt idx="15">
                    <c:v>(blank)</c:v>
                  </c:pt>
                  <c:pt idx="16">
                    <c:v>36547.58</c:v>
                  </c:pt>
                  <c:pt idx="17">
                    <c:v>115191.38</c:v>
                  </c:pt>
                  <c:pt idx="18">
                    <c:v>58861.19</c:v>
                  </c:pt>
                  <c:pt idx="19">
                    <c:v>75974.99</c:v>
                  </c:pt>
                  <c:pt idx="20">
                    <c:v>95954.02</c:v>
                  </c:pt>
                  <c:pt idx="21">
                    <c:v>102934.09</c:v>
                  </c:pt>
                  <c:pt idx="22">
                    <c:v>104335.04</c:v>
                  </c:pt>
                  <c:pt idx="23">
                    <c:v>81897.79</c:v>
                  </c:pt>
                  <c:pt idx="24">
                    <c:v>61994.76</c:v>
                  </c:pt>
                  <c:pt idx="25">
                    <c:v>37362.3</c:v>
                  </c:pt>
                  <c:pt idx="26">
                    <c:v>84745.93</c:v>
                  </c:pt>
                  <c:pt idx="27">
                    <c:v>32192.15</c:v>
                  </c:pt>
                  <c:pt idx="28">
                    <c:v>89690.38</c:v>
                  </c:pt>
                  <c:pt idx="29">
                    <c:v>39535.49</c:v>
                  </c:pt>
                  <c:pt idx="30">
                    <c:v>62195.47</c:v>
                  </c:pt>
                  <c:pt idx="31">
                    <c:v>66572.58</c:v>
                  </c:pt>
                  <c:pt idx="32">
                    <c:v>35943.62</c:v>
                  </c:pt>
                  <c:pt idx="33">
                    <c:v>119022.49</c:v>
                  </c:pt>
                  <c:pt idx="34">
                    <c:v>65699.02</c:v>
                  </c:pt>
                  <c:pt idx="35">
                    <c:v>80695.74</c:v>
                  </c:pt>
                  <c:pt idx="36">
                    <c:v>92336.08</c:v>
                  </c:pt>
                  <c:pt idx="37">
                    <c:v>69192.85</c:v>
                  </c:pt>
                  <c:pt idx="38">
                    <c:v>104802.63</c:v>
                  </c:pt>
                  <c:pt idx="39">
                    <c:v>88360.79</c:v>
                  </c:pt>
                  <c:pt idx="40">
                    <c:v>67589.56</c:v>
                  </c:pt>
                  <c:pt idx="41">
                    <c:v>110042.37</c:v>
                  </c:pt>
                  <c:pt idx="42">
                    <c:v>86010.54</c:v>
                  </c:pt>
                  <c:pt idx="43">
                    <c:v>118976.16</c:v>
                  </c:pt>
                  <c:pt idx="44">
                    <c:v>40753.54</c:v>
                  </c:pt>
                  <c:pt idx="45">
                    <c:v>41934.71</c:v>
                  </c:pt>
                  <c:pt idx="46">
                    <c:v>111049.84</c:v>
                  </c:pt>
                  <c:pt idx="47">
                    <c:v>74279.01</c:v>
                  </c:pt>
                  <c:pt idx="48">
                    <c:v>54137.05</c:v>
                  </c:pt>
                  <c:pt idx="49">
                    <c:v>89690.38</c:v>
                  </c:pt>
                  <c:pt idx="50">
                    <c:v>38438.24</c:v>
                  </c:pt>
                  <c:pt idx="51">
                    <c:v>44447.26</c:v>
                  </c:pt>
                  <c:pt idx="52">
                    <c:v>74924.65</c:v>
                  </c:pt>
                  <c:pt idx="53">
                    <c:v>86556.96</c:v>
                  </c:pt>
                  <c:pt idx="54">
                    <c:v>68008.55</c:v>
                  </c:pt>
                  <c:pt idx="55">
                    <c:v>90697.67</c:v>
                  </c:pt>
                  <c:pt idx="56">
                    <c:v>44403.77</c:v>
                  </c:pt>
                  <c:pt idx="57">
                    <c:v>49915.14</c:v>
                  </c:pt>
                  <c:pt idx="58">
                    <c:v>113616.23</c:v>
                  </c:pt>
                  <c:pt idx="59">
                    <c:v>68860.4</c:v>
                  </c:pt>
                  <c:pt idx="60">
                    <c:v>71371.37</c:v>
                  </c:pt>
                  <c:pt idx="61">
                    <c:v>31241.24</c:v>
                  </c:pt>
                  <c:pt idx="62">
                    <c:v>66017.18</c:v>
                  </c:pt>
                  <c:pt idx="63">
                    <c:v>0</c:v>
                  </c:pt>
                  <c:pt idx="64">
                    <c:v>(blank)</c:v>
                  </c:pt>
                  <c:pt idx="65">
                    <c:v>40445.29</c:v>
                  </c:pt>
                  <c:pt idx="66">
                    <c:v>0</c:v>
                  </c:pt>
                  <c:pt idx="67">
                    <c:v>118442.54</c:v>
                  </c:pt>
                  <c:pt idx="68">
                    <c:v>44845.33</c:v>
                  </c:pt>
                  <c:pt idx="69">
                    <c:v>85455.53</c:v>
                  </c:pt>
                  <c:pt idx="70">
                    <c:v>52270.22</c:v>
                  </c:pt>
                  <c:pt idx="71">
                    <c:v>50855.53</c:v>
                  </c:pt>
                  <c:pt idx="72">
                    <c:v>90884.32</c:v>
                  </c:pt>
                  <c:pt idx="73">
                    <c:v>89605.13</c:v>
                  </c:pt>
                  <c:pt idx="74">
                    <c:v>88425.08</c:v>
                  </c:pt>
                  <c:pt idx="75">
                    <c:v>104903.79</c:v>
                  </c:pt>
                  <c:pt idx="76">
                    <c:v>69057.32</c:v>
                  </c:pt>
                  <c:pt idx="77">
                    <c:v>108872.77</c:v>
                  </c:pt>
                  <c:pt idx="78">
                    <c:v>68887.84</c:v>
                  </c:pt>
                  <c:pt idx="79">
                    <c:v>66865.49</c:v>
                  </c:pt>
                  <c:pt idx="80">
                    <c:v>100731.95</c:v>
                  </c:pt>
                  <c:pt idx="81">
                    <c:v>107107.6</c:v>
                  </c:pt>
                  <c:pt idx="82">
                    <c:v>75733.74</c:v>
                  </c:pt>
                  <c:pt idx="83">
                    <c:v>95677.9</c:v>
                  </c:pt>
                  <c:pt idx="84">
                    <c:v>109143.17</c:v>
                  </c:pt>
                  <c:pt idx="85">
                    <c:v>76932.6</c:v>
                  </c:pt>
                  <c:pt idx="86">
                    <c:v>69913.39</c:v>
                  </c:pt>
                  <c:pt idx="87">
                    <c:v>111229.47</c:v>
                  </c:pt>
                  <c:pt idx="88">
                    <c:v>85879.23</c:v>
                  </c:pt>
                  <c:pt idx="89">
                    <c:v>100424.23</c:v>
                  </c:pt>
                  <c:pt idx="90">
                    <c:v>71924.85</c:v>
                  </c:pt>
                  <c:pt idx="91">
                    <c:v>61688.77</c:v>
                  </c:pt>
                  <c:pt idx="92">
                    <c:v>(blank)</c:v>
                  </c:pt>
                  <c:pt idx="93">
                    <c:v>75475.93</c:v>
                  </c:pt>
                  <c:pt idx="94">
                    <c:v>37902.35</c:v>
                  </c:pt>
                  <c:pt idx="95">
                    <c:v>63555.73</c:v>
                  </c:pt>
                  <c:pt idx="96">
                    <c:v>52748.63</c:v>
                  </c:pt>
                  <c:pt idx="97">
                    <c:v>109163.39</c:v>
                  </c:pt>
                  <c:pt idx="98">
                    <c:v>73823.45</c:v>
                  </c:pt>
                  <c:pt idx="99">
                    <c:v>88034.67</c:v>
                  </c:pt>
                  <c:pt idx="100">
                    <c:v>42161.77</c:v>
                  </c:pt>
                  <c:pt idx="101">
                    <c:v>59258.19</c:v>
                  </c:pt>
                  <c:pt idx="102">
                    <c:v>71570.99</c:v>
                  </c:pt>
                  <c:pt idx="103">
                    <c:v>67633.85</c:v>
                  </c:pt>
                  <c:pt idx="104">
                    <c:v>89838.77</c:v>
                  </c:pt>
                  <c:pt idx="105">
                    <c:v>28481.16</c:v>
                  </c:pt>
                  <c:pt idx="106">
                    <c:v>114425.19</c:v>
                  </c:pt>
                  <c:pt idx="107">
                    <c:v>99460.78</c:v>
                  </c:pt>
                  <c:pt idx="108">
                    <c:v>(blank)</c:v>
                  </c:pt>
                  <c:pt idx="109">
                    <c:v>88511.17</c:v>
                  </c:pt>
                  <c:pt idx="110">
                    <c:v>80169.42</c:v>
                  </c:pt>
                  <c:pt idx="111">
                    <c:v>88689.09</c:v>
                  </c:pt>
                  <c:pt idx="112">
                    <c:v>67957.9</c:v>
                  </c:pt>
                  <c:pt idx="113">
                    <c:v>69163.39</c:v>
                  </c:pt>
                  <c:pt idx="114">
                    <c:v>0</c:v>
                  </c:pt>
                  <c:pt idx="115">
                    <c:v>(blank)</c:v>
                  </c:pt>
                  <c:pt idx="116">
                    <c:v>96753.78</c:v>
                  </c:pt>
                  <c:pt idx="117">
                    <c:v>28974.03</c:v>
                  </c:pt>
                  <c:pt idx="118">
                    <c:v>57002.02</c:v>
                  </c:pt>
                  <c:pt idx="119">
                    <c:v>33031.26</c:v>
                  </c:pt>
                  <c:pt idx="120">
                    <c:v>84762.76</c:v>
                  </c:pt>
                  <c:pt idx="121">
                    <c:v>39700.82</c:v>
                  </c:pt>
                  <c:pt idx="122">
                    <c:v>39784.24</c:v>
                  </c:pt>
                  <c:pt idx="123">
                    <c:v>31816.57</c:v>
                  </c:pt>
                  <c:pt idx="124">
                    <c:v>67818.14</c:v>
                  </c:pt>
                  <c:pt idx="125">
                    <c:v>79567.69</c:v>
                  </c:pt>
                  <c:pt idx="126">
                    <c:v>72876.91</c:v>
                  </c:pt>
                  <c:pt idx="127">
                    <c:v>43329.22</c:v>
                  </c:pt>
                  <c:pt idx="128">
                    <c:v>99683.67</c:v>
                  </c:pt>
                  <c:pt idx="129">
                    <c:v>106775.14</c:v>
                  </c:pt>
                  <c:pt idx="130">
                    <c:v>73488.68</c:v>
                  </c:pt>
                  <c:pt idx="131">
                    <c:v>72843.23</c:v>
                  </c:pt>
                  <c:pt idx="132">
                    <c:v>92704.48</c:v>
                  </c:pt>
                  <c:pt idx="133">
                    <c:v>100371.31</c:v>
                  </c:pt>
                  <c:pt idx="134">
                    <c:v>99448.78</c:v>
                  </c:pt>
                  <c:pt idx="135">
                    <c:v>69764.1</c:v>
                  </c:pt>
                  <c:pt idx="136">
                    <c:v>104038.9</c:v>
                  </c:pt>
                  <c:pt idx="137">
                    <c:v>(blank)</c:v>
                  </c:pt>
                  <c:pt idx="138">
                    <c:v>47646.95</c:v>
                  </c:pt>
                  <c:pt idx="139">
                    <c:v>88956.65</c:v>
                  </c:pt>
                  <c:pt idx="140">
                    <c:v>42314.39</c:v>
                  </c:pt>
                  <c:pt idx="141">
                    <c:v>84598.88</c:v>
                  </c:pt>
                  <c:pt idx="142">
                    <c:v>78443.78</c:v>
                  </c:pt>
                  <c:pt idx="143">
                    <c:v>75643.08</c:v>
                  </c:pt>
                  <c:pt idx="144">
                    <c:v>57419.35</c:v>
                  </c:pt>
                  <c:pt idx="145">
                    <c:v>95017.1</c:v>
                  </c:pt>
                  <c:pt idx="146">
                    <c:v>31042.51</c:v>
                  </c:pt>
                  <c:pt idx="147">
                    <c:v>86233.83</c:v>
                  </c:pt>
                  <c:pt idx="148">
                    <c:v>86558.58</c:v>
                  </c:pt>
                  <c:pt idx="149">
                    <c:v>76303.82</c:v>
                  </c:pt>
                  <c:pt idx="150">
                    <c:v>101187.36</c:v>
                  </c:pt>
                  <c:pt idx="151">
                    <c:v>61624.77</c:v>
                  </c:pt>
                  <c:pt idx="152">
                    <c:v>31172.77</c:v>
                  </c:pt>
                  <c:pt idx="153">
                    <c:v>93128.34</c:v>
                  </c:pt>
                  <c:pt idx="154">
                    <c:v>112778.28</c:v>
                  </c:pt>
                  <c:pt idx="155">
                    <c:v>51165.37</c:v>
                  </c:pt>
                  <c:pt idx="156">
                    <c:v>59434.18</c:v>
                  </c:pt>
                  <c:pt idx="157">
                    <c:v>53949.26</c:v>
                  </c:pt>
                  <c:pt idx="158">
                    <c:v>96555.53</c:v>
                  </c:pt>
                  <c:pt idx="159">
                    <c:v>71823.56</c:v>
                  </c:pt>
                  <c:pt idx="160">
                    <c:v>61214.26</c:v>
                  </c:pt>
                  <c:pt idx="161">
                    <c:v>114465.93</c:v>
                  </c:pt>
                  <c:pt idx="162">
                    <c:v>32496.88</c:v>
                  </c:pt>
                  <c:pt idx="163">
                    <c:v>39969.72</c:v>
                  </c:pt>
                  <c:pt idx="164">
                    <c:v>28481.16</c:v>
                  </c:pt>
                  <c:pt idx="165">
                    <c:v>114691.03</c:v>
                  </c:pt>
                  <c:pt idx="166">
                    <c:v>83191.95</c:v>
                  </c:pt>
                  <c:pt idx="167">
                    <c:v>113747.56</c:v>
                  </c:pt>
                  <c:pt idx="168">
                    <c:v>37062.1</c:v>
                  </c:pt>
                  <c:pt idx="169">
                    <c:v>73360.38</c:v>
                  </c:pt>
                  <c:pt idx="170">
                    <c:v>36536.26</c:v>
                  </c:pt>
                  <c:pt idx="171">
                    <c:v>89829.33</c:v>
                  </c:pt>
                  <c:pt idx="172">
                    <c:v>63447.07</c:v>
                  </c:pt>
                  <c:pt idx="173">
                    <c:v>52246.29</c:v>
                  </c:pt>
                  <c:pt idx="174">
                    <c:v>58935.92</c:v>
                  </c:pt>
                  <c:pt idx="175">
                    <c:v>83396.5</c:v>
                  </c:pt>
                  <c:pt idx="176">
                    <c:v>111815.49</c:v>
                  </c:pt>
                  <c:pt idx="177">
                    <c:v>116767.63</c:v>
                  </c:pt>
                  <c:pt idx="178">
                    <c:v>78840.23</c:v>
                  </c:pt>
                  <c:pt idx="179">
                    <c:v>28160.79</c:v>
                  </c:pt>
                  <c:pt idx="180">
                    <c:v>58744.17</c:v>
                  </c:pt>
                  <c:pt idx="181">
                    <c:v>70755.5</c:v>
                  </c:pt>
                  <c:pt idx="182">
                    <c:v>106665.67</c:v>
                  </c:pt>
                  <c:pt idx="183">
                    <c:v>76320.44</c:v>
                  </c:pt>
                  <c:pt idx="184">
                    <c:v>110906.35</c:v>
                  </c:pt>
                  <c:pt idx="185">
                    <c:v>47362.62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Male</c:v>
                  </c:pt>
                  <c:pt idx="14">
                    <c:v>Female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Female</c:v>
                  </c:pt>
                  <c:pt idx="19">
                    <c:v>Female</c:v>
                  </c:pt>
                  <c:pt idx="20">
                    <c:v>Male</c:v>
                  </c:pt>
                  <c:pt idx="21">
                    <c:v>Female</c:v>
                  </c:pt>
                  <c:pt idx="22">
                    <c:v>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Female</c:v>
                  </c:pt>
                  <c:pt idx="27">
                    <c:v>Male</c:v>
                  </c:pt>
                  <c:pt idx="28">
                    <c:v>Female</c:v>
                  </c:pt>
                  <c:pt idx="29">
                    <c:v>Female</c:v>
                  </c:pt>
                  <c:pt idx="30">
                    <c:v>Male</c:v>
                  </c:pt>
                  <c:pt idx="31">
                    <c:v>Male</c:v>
                  </c:pt>
                  <c:pt idx="32">
                    <c:v>Female</c:v>
                  </c:pt>
                  <c:pt idx="33">
                    <c:v>Male</c:v>
                  </c:pt>
                  <c:pt idx="34">
                    <c:v>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Female</c:v>
                  </c:pt>
                  <c:pt idx="38">
                    <c:v>(blank)</c:v>
                  </c:pt>
                  <c:pt idx="39">
                    <c:v>Female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Female</c:v>
                  </c:pt>
                  <c:pt idx="43">
                    <c:v>Male</c:v>
                  </c:pt>
                  <c:pt idx="44">
                    <c:v>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Female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5">
                    <c:v>Male</c:v>
                  </c:pt>
                  <c:pt idx="66">
                    <c:v>Male</c:v>
                  </c:pt>
                  <c:pt idx="67">
                    <c:v>Female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Male</c:v>
                  </c:pt>
                  <c:pt idx="78">
                    <c:v>Female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(blank)</c:v>
                  </c:pt>
                  <c:pt idx="82">
                    <c:v>Female</c:v>
                  </c:pt>
                  <c:pt idx="83">
                    <c:v>Female</c:v>
                  </c:pt>
                  <c:pt idx="84">
                    <c:v>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Male</c:v>
                  </c:pt>
                  <c:pt idx="88">
                    <c:v>Female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Female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Male</c:v>
                  </c:pt>
                  <c:pt idx="97">
                    <c:v>Female</c:v>
                  </c:pt>
                  <c:pt idx="98">
                    <c:v>Female</c:v>
                  </c:pt>
                  <c:pt idx="100">
                    <c:v>Female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Male</c:v>
                  </c:pt>
                  <c:pt idx="105">
                    <c:v>Male</c:v>
                  </c:pt>
                  <c:pt idx="106">
                    <c:v>Female</c:v>
                  </c:pt>
                  <c:pt idx="107">
                    <c:v>Male</c:v>
                  </c:pt>
                  <c:pt idx="108">
                    <c:v>Female</c:v>
                  </c:pt>
                  <c:pt idx="109">
                    <c:v>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(blank)</c:v>
                  </c:pt>
                  <c:pt idx="113">
                    <c:v>Female</c:v>
                  </c:pt>
                  <c:pt idx="114">
                    <c:v>Male</c:v>
                  </c:pt>
                  <c:pt idx="116">
                    <c:v>Male</c:v>
                  </c:pt>
                  <c:pt idx="117">
                    <c:v>Female</c:v>
                  </c:pt>
                  <c:pt idx="118">
                    <c:v>Female</c:v>
                  </c:pt>
                  <c:pt idx="119">
                    <c:v>Female</c:v>
                  </c:pt>
                  <c:pt idx="120">
                    <c:v>Female</c:v>
                  </c:pt>
                  <c:pt idx="121">
                    <c:v>Female</c:v>
                  </c:pt>
                  <c:pt idx="122">
                    <c:v>Male</c:v>
                  </c:pt>
                  <c:pt idx="123">
                    <c:v>Male</c:v>
                  </c:pt>
                  <c:pt idx="124">
                    <c:v>Female</c:v>
                  </c:pt>
                  <c:pt idx="125">
                    <c:v>Male</c:v>
                  </c:pt>
                  <c:pt idx="126">
                    <c:v>Male</c:v>
                  </c:pt>
                  <c:pt idx="127">
                    <c:v>Male</c:v>
                  </c:pt>
                  <c:pt idx="128">
                    <c:v>Female</c:v>
                  </c:pt>
                  <c:pt idx="129">
                    <c:v>Male</c:v>
                  </c:pt>
                  <c:pt idx="130">
                    <c:v>Female</c:v>
                  </c:pt>
                  <c:pt idx="131">
                    <c:v>Male</c:v>
                  </c:pt>
                  <c:pt idx="132">
                    <c:v>Female</c:v>
                  </c:pt>
                  <c:pt idx="133">
                    <c:v>Female</c:v>
                  </c:pt>
                  <c:pt idx="134">
                    <c:v>(blank)</c:v>
                  </c:pt>
                  <c:pt idx="135">
                    <c:v>Male</c:v>
                  </c:pt>
                  <c:pt idx="136">
                    <c:v>Female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Male</c:v>
                  </c:pt>
                  <c:pt idx="143">
                    <c:v>Female</c:v>
                  </c:pt>
                  <c:pt idx="144">
                    <c:v>Male</c:v>
                  </c:pt>
                  <c:pt idx="145">
                    <c:v>Male</c:v>
                  </c:pt>
                  <c:pt idx="146">
                    <c:v>Female</c:v>
                  </c:pt>
                  <c:pt idx="147">
                    <c:v>Female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Female</c:v>
                  </c:pt>
                  <c:pt idx="151">
                    <c:v>Male</c:v>
                  </c:pt>
                  <c:pt idx="152">
                    <c:v>Female</c:v>
                  </c:pt>
                  <c:pt idx="153">
                    <c:v>Female</c:v>
                  </c:pt>
                  <c:pt idx="154">
                    <c:v>Male</c:v>
                  </c:pt>
                  <c:pt idx="155">
                    <c:v>Female</c:v>
                  </c:pt>
                  <c:pt idx="156">
                    <c:v>Female</c:v>
                  </c:pt>
                  <c:pt idx="157">
                    <c:v>Male</c:v>
                  </c:pt>
                  <c:pt idx="158">
                    <c:v>Female</c:v>
                  </c:pt>
                  <c:pt idx="159">
                    <c:v>Female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Female</c:v>
                  </c:pt>
                  <c:pt idx="163">
                    <c:v>Male</c:v>
                  </c:pt>
                  <c:pt idx="164">
                    <c:v>Male</c:v>
                  </c:pt>
                  <c:pt idx="165">
                    <c:v>Male</c:v>
                  </c:pt>
                  <c:pt idx="166">
                    <c:v>Male</c:v>
                  </c:pt>
                  <c:pt idx="167">
                    <c:v>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Male</c:v>
                  </c:pt>
                  <c:pt idx="171">
                    <c:v>Female</c:v>
                  </c:pt>
                  <c:pt idx="172">
                    <c:v>(blank)</c:v>
                  </c:pt>
                  <c:pt idx="173">
                    <c:v>Male</c:v>
                  </c:pt>
                  <c:pt idx="174">
                    <c:v>Female</c:v>
                  </c:pt>
                  <c:pt idx="175">
                    <c:v>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(blank)</c:v>
                  </c:pt>
                  <c:pt idx="179">
                    <c:v>Male</c:v>
                  </c:pt>
                  <c:pt idx="180">
                    <c:v>Female</c:v>
                  </c:pt>
                  <c:pt idx="181">
                    <c:v>Female</c:v>
                  </c:pt>
                  <c:pt idx="182">
                    <c:v>Female</c:v>
                  </c:pt>
                  <c:pt idx="183">
                    <c:v>Male</c:v>
                  </c:pt>
                  <c:pt idx="184">
                    <c:v>Female</c:v>
                  </c:pt>
                  <c:pt idx="185">
                    <c:v>Male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4">
                    <c:v>PR00419</c:v>
                  </c:pt>
                  <c:pt idx="5">
                    <c:v>PR00576</c:v>
                  </c:pt>
                  <c:pt idx="6">
                    <c:v>PR00746</c:v>
                  </c:pt>
                  <c:pt idx="7">
                    <c:v>PR00882</c:v>
                  </c:pt>
                  <c:pt idx="8">
                    <c:v>PR00893</c:v>
                  </c:pt>
                  <c:pt idx="9">
                    <c:v>PR00916</c:v>
                  </c:pt>
                  <c:pt idx="10">
                    <c:v>PR01159</c:v>
                  </c:pt>
                  <c:pt idx="11">
                    <c:v>PR01211</c:v>
                  </c:pt>
                  <c:pt idx="12">
                    <c:v>PR01269</c:v>
                  </c:pt>
                  <c:pt idx="13">
                    <c:v>PR01346</c:v>
                  </c:pt>
                  <c:pt idx="14">
                    <c:v>PR01662</c:v>
                  </c:pt>
                  <c:pt idx="15">
                    <c:v>PR01951</c:v>
                  </c:pt>
                  <c:pt idx="16">
                    <c:v>PR01956</c:v>
                  </c:pt>
                  <c:pt idx="17">
                    <c:v>PR02010</c:v>
                  </c:pt>
                  <c:pt idx="18">
                    <c:v>PR02016</c:v>
                  </c:pt>
                  <c:pt idx="19">
                    <c:v>PR02113</c:v>
                  </c:pt>
                  <c:pt idx="20">
                    <c:v>PR02140</c:v>
                  </c:pt>
                  <c:pt idx="21">
                    <c:v>PR02208</c:v>
                  </c:pt>
                  <c:pt idx="22">
                    <c:v>PR02288</c:v>
                  </c:pt>
                  <c:pt idx="23">
                    <c:v>PR02321</c:v>
                  </c:pt>
                  <c:pt idx="24">
                    <c:v>PR02603</c:v>
                  </c:pt>
                  <c:pt idx="25">
                    <c:v>PR02782</c:v>
                  </c:pt>
                  <c:pt idx="26">
                    <c:v>PR02957</c:v>
                  </c:pt>
                  <c:pt idx="27">
                    <c:v>PR03034</c:v>
                  </c:pt>
                  <c:pt idx="28">
                    <c:v>PR03158</c:v>
                  </c:pt>
                  <c:pt idx="29">
                    <c:v>PR03271</c:v>
                  </c:pt>
                  <c:pt idx="30">
                    <c:v>PR03445</c:v>
                  </c:pt>
                  <c:pt idx="31">
                    <c:v>PR03804</c:v>
                  </c:pt>
                  <c:pt idx="32">
                    <c:v>PR03844</c:v>
                  </c:pt>
                  <c:pt idx="33">
                    <c:v>PR03886</c:v>
                  </c:pt>
                  <c:pt idx="34">
                    <c:v>PR03980</c:v>
                  </c:pt>
                  <c:pt idx="35">
                    <c:v>PR04380</c:v>
                  </c:pt>
                  <c:pt idx="36">
                    <c:v>PR04446</c:v>
                  </c:pt>
                  <c:pt idx="37">
                    <c:v>PR04473</c:v>
                  </c:pt>
                  <c:pt idx="38">
                    <c:v>PR04601</c:v>
                  </c:pt>
                  <c:pt idx="39">
                    <c:v>PR04686</c:v>
                  </c:pt>
                  <c:pt idx="40">
                    <c:v>PR5678</c:v>
                  </c:pt>
                  <c:pt idx="41">
                    <c:v>SQ00022</c:v>
                  </c:pt>
                  <c:pt idx="42">
                    <c:v>SQ00105</c:v>
                  </c:pt>
                  <c:pt idx="43">
                    <c:v>SQ00144</c:v>
                  </c:pt>
                  <c:pt idx="44">
                    <c:v>SQ00360</c:v>
                  </c:pt>
                  <c:pt idx="45">
                    <c:v>SQ00450</c:v>
                  </c:pt>
                  <c:pt idx="46">
                    <c:v>SQ00498</c:v>
                  </c:pt>
                  <c:pt idx="47">
                    <c:v>SQ00612</c:v>
                  </c:pt>
                  <c:pt idx="48">
                    <c:v>SQ00691</c:v>
                  </c:pt>
                  <c:pt idx="49">
                    <c:v>SQ00841</c:v>
                  </c:pt>
                  <c:pt idx="50">
                    <c:v>SQ00914</c:v>
                  </c:pt>
                  <c:pt idx="51">
                    <c:v>SQ00960</c:v>
                  </c:pt>
                  <c:pt idx="52">
                    <c:v>SQ01026</c:v>
                  </c:pt>
                  <c:pt idx="53">
                    <c:v>SQ01177</c:v>
                  </c:pt>
                  <c:pt idx="54">
                    <c:v>SQ01283</c:v>
                  </c:pt>
                  <c:pt idx="55">
                    <c:v>SQ01395</c:v>
                  </c:pt>
                  <c:pt idx="56">
                    <c:v>SQ01402</c:v>
                  </c:pt>
                  <c:pt idx="57">
                    <c:v>SQ01519</c:v>
                  </c:pt>
                  <c:pt idx="58">
                    <c:v>SQ01620</c:v>
                  </c:pt>
                  <c:pt idx="59">
                    <c:v>SQ01637</c:v>
                  </c:pt>
                  <c:pt idx="60">
                    <c:v>SQ01697</c:v>
                  </c:pt>
                  <c:pt idx="61">
                    <c:v>SQ01829</c:v>
                  </c:pt>
                  <c:pt idx="62">
                    <c:v>SQ01854</c:v>
                  </c:pt>
                  <c:pt idx="63">
                    <c:v>SQ01962</c:v>
                  </c:pt>
                  <c:pt idx="65">
                    <c:v>SQ01998</c:v>
                  </c:pt>
                  <c:pt idx="66">
                    <c:v>SQ02051</c:v>
                  </c:pt>
                  <c:pt idx="67">
                    <c:v>SQ02174</c:v>
                  </c:pt>
                  <c:pt idx="68">
                    <c:v>SQ02223</c:v>
                  </c:pt>
                  <c:pt idx="69">
                    <c:v>SQ02246</c:v>
                  </c:pt>
                  <c:pt idx="70">
                    <c:v>SQ02424</c:v>
                  </c:pt>
                  <c:pt idx="71">
                    <c:v>SQ02525</c:v>
                  </c:pt>
                  <c:pt idx="72">
                    <c:v>SQ02559</c:v>
                  </c:pt>
                  <c:pt idx="73">
                    <c:v>SQ02638</c:v>
                  </c:pt>
                  <c:pt idx="74">
                    <c:v>SQ02643</c:v>
                  </c:pt>
                  <c:pt idx="75">
                    <c:v>SQ02703</c:v>
                  </c:pt>
                  <c:pt idx="76">
                    <c:v>SQ03024</c:v>
                  </c:pt>
                  <c:pt idx="77">
                    <c:v>SQ03116</c:v>
                  </c:pt>
                  <c:pt idx="78">
                    <c:v>SQ03321</c:v>
                  </c:pt>
                  <c:pt idx="79">
                    <c:v>SQ03350</c:v>
                  </c:pt>
                  <c:pt idx="80">
                    <c:v>SQ03387</c:v>
                  </c:pt>
                  <c:pt idx="81">
                    <c:v>SQ03476</c:v>
                  </c:pt>
                  <c:pt idx="82">
                    <c:v>SQ03546</c:v>
                  </c:pt>
                  <c:pt idx="83">
                    <c:v>SQ03626</c:v>
                  </c:pt>
                  <c:pt idx="84">
                    <c:v>SQ03733</c:v>
                  </c:pt>
                  <c:pt idx="85">
                    <c:v>SQ04488</c:v>
                  </c:pt>
                  <c:pt idx="86">
                    <c:v>SQ04598</c:v>
                  </c:pt>
                  <c:pt idx="87">
                    <c:v>SQ04603</c:v>
                  </c:pt>
                  <c:pt idx="88">
                    <c:v>SQ04612</c:v>
                  </c:pt>
                  <c:pt idx="89">
                    <c:v>SQ04665</c:v>
                  </c:pt>
                  <c:pt idx="90">
                    <c:v>SQ04960</c:v>
                  </c:pt>
                  <c:pt idx="91">
                    <c:v>TN00083</c:v>
                  </c:pt>
                  <c:pt idx="92">
                    <c:v>TN00129</c:v>
                  </c:pt>
                  <c:pt idx="93">
                    <c:v>TN00182</c:v>
                  </c:pt>
                  <c:pt idx="94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100">
                    <c:v>TN00727</c:v>
                  </c:pt>
                  <c:pt idx="101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6">
                    <c:v>TN02674</c:v>
                  </c:pt>
                  <c:pt idx="117">
                    <c:v>TN02727</c:v>
                  </c:pt>
                  <c:pt idx="118">
                    <c:v>TN02749</c:v>
                  </c:pt>
                  <c:pt idx="119">
                    <c:v>TN02798</c:v>
                  </c:pt>
                  <c:pt idx="120">
                    <c:v>TN02883</c:v>
                  </c:pt>
                  <c:pt idx="121">
                    <c:v>TN03032</c:v>
                  </c:pt>
                  <c:pt idx="122">
                    <c:v>TN03068</c:v>
                  </c:pt>
                  <c:pt idx="123">
                    <c:v>TN03097</c:v>
                  </c:pt>
                  <c:pt idx="124">
                    <c:v>TN03169</c:v>
                  </c:pt>
                  <c:pt idx="125">
                    <c:v>TN03210</c:v>
                  </c:pt>
                  <c:pt idx="126">
                    <c:v>TN03331</c:v>
                  </c:pt>
                  <c:pt idx="127">
                    <c:v>TN03416</c:v>
                  </c:pt>
                  <c:pt idx="128">
                    <c:v>TN03575</c:v>
                  </c:pt>
                  <c:pt idx="129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VT0045</c:v>
                  </c:pt>
                  <c:pt idx="140">
                    <c:v>VT00578</c:v>
                  </c:pt>
                  <c:pt idx="141">
                    <c:v>VT00596</c:v>
                  </c:pt>
                  <c:pt idx="142">
                    <c:v>VT00687</c:v>
                  </c:pt>
                  <c:pt idx="143">
                    <c:v>VT0099</c:v>
                  </c:pt>
                  <c:pt idx="144">
                    <c:v>VT01092</c:v>
                  </c:pt>
                  <c:pt idx="145">
                    <c:v>VT01101</c:v>
                  </c:pt>
                  <c:pt idx="146">
                    <c:v>VT01249</c:v>
                  </c:pt>
                  <c:pt idx="147">
                    <c:v>VT01323</c:v>
                  </c:pt>
                  <c:pt idx="148">
                    <c:v>VT01523</c:v>
                  </c:pt>
                  <c:pt idx="149">
                    <c:v>VT01610</c:v>
                  </c:pt>
                  <c:pt idx="150">
                    <c:v>VT01684</c:v>
                  </c:pt>
                  <c:pt idx="151">
                    <c:v>VT01703</c:v>
                  </c:pt>
                  <c:pt idx="152">
                    <c:v>VT01740</c:v>
                  </c:pt>
                  <c:pt idx="153">
                    <c:v>VT01803</c:v>
                  </c:pt>
                  <c:pt idx="154">
                    <c:v>VT01893</c:v>
                  </c:pt>
                  <c:pt idx="155">
                    <c:v>VT02118</c:v>
                  </c:pt>
                  <c:pt idx="156">
                    <c:v>VT02260</c:v>
                  </c:pt>
                  <c:pt idx="157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0">
                    <c:v>VT03552</c:v>
                  </c:pt>
                  <c:pt idx="171">
                    <c:v>VT03701</c:v>
                  </c:pt>
                  <c:pt idx="172">
                    <c:v>VT03704</c:v>
                  </c:pt>
                  <c:pt idx="173">
                    <c:v>VT03849</c:v>
                  </c:pt>
                  <c:pt idx="174">
                    <c:v>VT03988</c:v>
                  </c:pt>
                  <c:pt idx="175">
                    <c:v>VT03993</c:v>
                  </c:pt>
                  <c:pt idx="176">
                    <c:v>VT04028</c:v>
                  </c:pt>
                  <c:pt idx="177">
                    <c:v>VT04093</c:v>
                  </c:pt>
                  <c:pt idx="178">
                    <c:v>VT04137</c:v>
                  </c:pt>
                  <c:pt idx="179">
                    <c:v>VT04373</c:v>
                  </c:pt>
                  <c:pt idx="180">
                    <c:v>VT04415</c:v>
                  </c:pt>
                  <c:pt idx="181">
                    <c:v>VT04467</c:v>
                  </c:pt>
                  <c:pt idx="182">
                    <c:v>VT04552</c:v>
                  </c:pt>
                  <c:pt idx="183">
                    <c:v>VT04627</c:v>
                  </c:pt>
                  <c:pt idx="184">
                    <c:v>VT04681</c:v>
                  </c:pt>
                  <c:pt idx="185">
                    <c:v>VT04984</c:v>
                  </c:pt>
                </c:lvl>
              </c:multiLvlStrCache>
            </c:multiLvlStrRef>
          </c:cat>
          <c:val>
            <c:numRef>
              <c:f>'[LEEMAROSE EXCEL.xlsx]1'!$B$5:$B$927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0.8</c:v>
                </c:pt>
                <c:pt idx="5">
                  <c:v>1</c:v>
                </c:pt>
                <c:pt idx="6">
                  <c:v>1</c:v>
                </c:pt>
                <c:pt idx="7">
                  <c:v>0.3</c:v>
                </c:pt>
                <c:pt idx="8">
                  <c:v>0.4</c:v>
                </c:pt>
                <c:pt idx="9">
                  <c:v>1</c:v>
                </c:pt>
                <c:pt idx="10">
                  <c:v>0.6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0.8</c:v>
                </c:pt>
                <c:pt idx="15">
                  <c:v>0.7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0.3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0.3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0.3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0.8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0.3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0.6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0.4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0.8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0.4</c:v>
                </c:pt>
                <c:pt idx="60">
                  <c:v>1</c:v>
                </c:pt>
                <c:pt idx="61">
                  <c:v>1</c:v>
                </c:pt>
                <c:pt idx="62">
                  <c:v>0.9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0.3</c:v>
                </c:pt>
                <c:pt idx="71">
                  <c:v>1</c:v>
                </c:pt>
                <c:pt idx="72">
                  <c:v>2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2</c:v>
                </c:pt>
                <c:pt idx="80">
                  <c:v>1</c:v>
                </c:pt>
                <c:pt idx="81">
                  <c:v>0.9</c:v>
                </c:pt>
                <c:pt idx="82">
                  <c:v>1</c:v>
                </c:pt>
                <c:pt idx="83">
                  <c:v>0.3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0.9</c:v>
                </c:pt>
                <c:pt idx="92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1</c:v>
                </c:pt>
                <c:pt idx="96">
                  <c:v>1</c:v>
                </c:pt>
                <c:pt idx="97">
                  <c:v>0.8</c:v>
                </c:pt>
                <c:pt idx="98">
                  <c:v>0.3</c:v>
                </c:pt>
                <c:pt idx="99">
                  <c:v>1</c:v>
                </c:pt>
                <c:pt idx="100">
                  <c:v>1</c:v>
                </c:pt>
                <c:pt idx="101">
                  <c:v>1.6</c:v>
                </c:pt>
                <c:pt idx="102">
                  <c:v>0.5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2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0.2</c:v>
                </c:pt>
                <c:pt idx="115">
                  <c:v>0.2</c:v>
                </c:pt>
                <c:pt idx="116">
                  <c:v>1</c:v>
                </c:pt>
                <c:pt idx="117">
                  <c:v>1</c:v>
                </c:pt>
                <c:pt idx="118">
                  <c:v>0.7</c:v>
                </c:pt>
                <c:pt idx="119">
                  <c:v>0.4</c:v>
                </c:pt>
                <c:pt idx="120">
                  <c:v>1</c:v>
                </c:pt>
                <c:pt idx="121">
                  <c:v>0.8</c:v>
                </c:pt>
                <c:pt idx="122">
                  <c:v>1</c:v>
                </c:pt>
                <c:pt idx="123">
                  <c:v>0.3</c:v>
                </c:pt>
                <c:pt idx="124">
                  <c:v>0.6</c:v>
                </c:pt>
                <c:pt idx="125">
                  <c:v>1</c:v>
                </c:pt>
                <c:pt idx="126">
                  <c:v>0.4</c:v>
                </c:pt>
                <c:pt idx="127">
                  <c:v>0.5</c:v>
                </c:pt>
                <c:pt idx="128">
                  <c:v>1</c:v>
                </c:pt>
                <c:pt idx="129">
                  <c:v>2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0.8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0.3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0.3</c:v>
                </c:pt>
                <c:pt idx="147">
                  <c:v>1</c:v>
                </c:pt>
                <c:pt idx="148">
                  <c:v>1</c:v>
                </c:pt>
                <c:pt idx="149">
                  <c:v>2</c:v>
                </c:pt>
                <c:pt idx="150">
                  <c:v>1</c:v>
                </c:pt>
                <c:pt idx="151">
                  <c:v>0.3</c:v>
                </c:pt>
                <c:pt idx="152">
                  <c:v>1</c:v>
                </c:pt>
                <c:pt idx="153">
                  <c:v>1</c:v>
                </c:pt>
                <c:pt idx="154">
                  <c:v>2</c:v>
                </c:pt>
                <c:pt idx="155">
                  <c:v>1</c:v>
                </c:pt>
                <c:pt idx="156">
                  <c:v>1</c:v>
                </c:pt>
                <c:pt idx="157">
                  <c:v>2</c:v>
                </c:pt>
                <c:pt idx="158">
                  <c:v>0.2</c:v>
                </c:pt>
                <c:pt idx="159">
                  <c:v>0.6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0.6</c:v>
                </c:pt>
                <c:pt idx="167">
                  <c:v>0.7</c:v>
                </c:pt>
                <c:pt idx="168">
                  <c:v>1</c:v>
                </c:pt>
                <c:pt idx="169">
                  <c:v>2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1.4</c:v>
                </c:pt>
                <c:pt idx="177">
                  <c:v>0.4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0.8</c:v>
                </c:pt>
                <c:pt idx="182">
                  <c:v>1</c:v>
                </c:pt>
                <c:pt idx="183">
                  <c:v>0.8</c:v>
                </c:pt>
                <c:pt idx="184">
                  <c:v>1</c:v>
                </c:pt>
                <c:pt idx="185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'[LEEMAROSE EXCEL.xlsx]1'!$C$3:$C$4</c:f>
              <c:strCache>
                <c:ptCount val="1"/>
                <c:pt idx="0">
                  <c:v>Count of Name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'[LEEMAROSE EXCEL.xlsx]1'!$A$5:$A$927</c:f>
              <c:multiLvlStrCache>
                <c:ptCount val="186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Wellington, New Zealand</c:v>
                  </c:pt>
                  <c:pt idx="4">
                    <c:v>Remote</c:v>
                  </c:pt>
                  <c:pt idx="5">
                    <c:v>Hyderabad, India</c:v>
                  </c:pt>
                  <c:pt idx="6">
                    <c:v>Wellington, New Zealand</c:v>
                  </c:pt>
                  <c:pt idx="7">
                    <c:v>Columbus, USA</c:v>
                  </c:pt>
                  <c:pt idx="8">
                    <c:v>Hyderabad, India</c:v>
                  </c:pt>
                  <c:pt idx="9">
                    <c:v>Remote</c:v>
                  </c:pt>
                  <c:pt idx="10">
                    <c:v>Seattle, USA</c:v>
                  </c:pt>
                  <c:pt idx="11">
                    <c:v>Auckland, New Zealand</c:v>
                  </c:pt>
                  <c:pt idx="12">
                    <c:v>Columbus, USA</c:v>
                  </c:pt>
                  <c:pt idx="13">
                    <c:v>Columbus, USA</c:v>
                  </c:pt>
                  <c:pt idx="14">
                    <c:v>Auckland, New Zealand</c:v>
                  </c:pt>
                  <c:pt idx="15">
                    <c:v>Auckland, New Zealand</c:v>
                  </c:pt>
                  <c:pt idx="16">
                    <c:v>Remote</c:v>
                  </c:pt>
                  <c:pt idx="17">
                    <c:v>Hyderabad, India</c:v>
                  </c:pt>
                  <c:pt idx="18">
                    <c:v>Columbus, USA</c:v>
                  </c:pt>
                  <c:pt idx="19">
                    <c:v>Remote</c:v>
                  </c:pt>
                  <c:pt idx="20">
                    <c:v>Hyderabad, India</c:v>
                  </c:pt>
                  <c:pt idx="21">
                    <c:v>Hyderabad, India</c:v>
                  </c:pt>
                  <c:pt idx="22">
                    <c:v>Columbus, USA</c:v>
                  </c:pt>
                  <c:pt idx="23">
                    <c:v>Auckland, New Zealand</c:v>
                  </c:pt>
                  <c:pt idx="24">
                    <c:v>Hyderabad, India</c:v>
                  </c:pt>
                  <c:pt idx="25">
                    <c:v>Auckland, New Zealand</c:v>
                  </c:pt>
                  <c:pt idx="26">
                    <c:v>Wellington, New Zealand</c:v>
                  </c:pt>
                  <c:pt idx="27">
                    <c:v>Hyderabad, India</c:v>
                  </c:pt>
                  <c:pt idx="28">
                    <c:v>Wellington, New Zealand</c:v>
                  </c:pt>
                  <c:pt idx="29">
                    <c:v>Remote</c:v>
                  </c:pt>
                  <c:pt idx="30">
                    <c:v>Remote</c:v>
                  </c:pt>
                  <c:pt idx="31">
                    <c:v>Chennai, India</c:v>
                  </c:pt>
                  <c:pt idx="32">
                    <c:v>Columbus, USA</c:v>
                  </c:pt>
                  <c:pt idx="33">
                    <c:v>Auckland, New Zealand</c:v>
                  </c:pt>
                  <c:pt idx="34">
                    <c:v>Columbus, USA</c:v>
                  </c:pt>
                  <c:pt idx="35">
                    <c:v>Columbus, USA</c:v>
                  </c:pt>
                  <c:pt idx="36">
                    <c:v>Hyderabad, India</c:v>
                  </c:pt>
                  <c:pt idx="37">
                    <c:v>Columbus, USA</c:v>
                  </c:pt>
                  <c:pt idx="38">
                    <c:v>Hyderabad, India</c:v>
                  </c:pt>
                  <c:pt idx="39">
                    <c:v>Seattle, USA</c:v>
                  </c:pt>
                  <c:pt idx="40">
                    <c:v>Columbus, USA</c:v>
                  </c:pt>
                  <c:pt idx="41">
                    <c:v>Columbus, USA</c:v>
                  </c:pt>
                  <c:pt idx="42">
                    <c:v>Chennai, India</c:v>
                  </c:pt>
                  <c:pt idx="43">
                    <c:v>Wellington, New Zealand</c:v>
                  </c:pt>
                  <c:pt idx="44">
                    <c:v>Wellington, New Zealand</c:v>
                  </c:pt>
                  <c:pt idx="45">
                    <c:v>Remote</c:v>
                  </c:pt>
                  <c:pt idx="46">
                    <c:v>Wellington, New Zealand</c:v>
                  </c:pt>
                  <c:pt idx="47">
                    <c:v>Wellington, New Zealand</c:v>
                  </c:pt>
                  <c:pt idx="48">
                    <c:v>Remote</c:v>
                  </c:pt>
                  <c:pt idx="49">
                    <c:v>Hyderabad, India</c:v>
                  </c:pt>
                  <c:pt idx="50">
                    <c:v>Chennai, India</c:v>
                  </c:pt>
                  <c:pt idx="51">
                    <c:v>Seattle, USA</c:v>
                  </c:pt>
                  <c:pt idx="52">
                    <c:v>Hyderabad, India</c:v>
                  </c:pt>
                  <c:pt idx="53">
                    <c:v>Hyderabad, India</c:v>
                  </c:pt>
                  <c:pt idx="54">
                    <c:v>Auckland, New Zealand</c:v>
                  </c:pt>
                  <c:pt idx="55">
                    <c:v>Seattle, USA</c:v>
                  </c:pt>
                  <c:pt idx="56">
                    <c:v>Hyderabad, India</c:v>
                  </c:pt>
                  <c:pt idx="57">
                    <c:v>Remote</c:v>
                  </c:pt>
                  <c:pt idx="58">
                    <c:v>Remote</c:v>
                  </c:pt>
                  <c:pt idx="59">
                    <c:v>Columbus, USA</c:v>
                  </c:pt>
                  <c:pt idx="60">
                    <c:v>Hyderabad, India</c:v>
                  </c:pt>
                  <c:pt idx="61">
                    <c:v>Remote</c:v>
                  </c:pt>
                  <c:pt idx="62">
                    <c:v>Remote</c:v>
                  </c:pt>
                  <c:pt idx="63">
                    <c:v>Remote</c:v>
                  </c:pt>
                  <c:pt idx="64">
                    <c:v>Remote</c:v>
                  </c:pt>
                  <c:pt idx="65">
                    <c:v>Chennai, India</c:v>
                  </c:pt>
                  <c:pt idx="66">
                    <c:v>Chennai, India</c:v>
                  </c:pt>
                  <c:pt idx="67">
                    <c:v>Auckland, New Zealand</c:v>
                  </c:pt>
                  <c:pt idx="68">
                    <c:v>Seattle, USA</c:v>
                  </c:pt>
                  <c:pt idx="69">
                    <c:v>Wellington, New Zealand</c:v>
                  </c:pt>
                  <c:pt idx="70">
                    <c:v>Chennai, India</c:v>
                  </c:pt>
                  <c:pt idx="71">
                    <c:v>Wellington, New Zealand</c:v>
                  </c:pt>
                  <c:pt idx="72">
                    <c:v>Columbus, USA</c:v>
                  </c:pt>
                  <c:pt idx="73">
                    <c:v>Seattle, USA</c:v>
                  </c:pt>
                  <c:pt idx="74">
                    <c:v>Hyderabad, India</c:v>
                  </c:pt>
                  <c:pt idx="75">
                    <c:v>Chennai, India</c:v>
                  </c:pt>
                  <c:pt idx="76">
                    <c:v>Wellington, New Zealand</c:v>
                  </c:pt>
                  <c:pt idx="77">
                    <c:v>Remote</c:v>
                  </c:pt>
                  <c:pt idx="78">
                    <c:v>Remote</c:v>
                  </c:pt>
                  <c:pt idx="79">
                    <c:v>Seattle, USA</c:v>
                  </c:pt>
                  <c:pt idx="80">
                    <c:v>Auckland, New Zealand</c:v>
                  </c:pt>
                  <c:pt idx="81">
                    <c:v>Chennai, India</c:v>
                  </c:pt>
                  <c:pt idx="82">
                    <c:v>Hyderabad, India</c:v>
                  </c:pt>
                  <c:pt idx="83">
                    <c:v>Chennai, India</c:v>
                  </c:pt>
                  <c:pt idx="84">
                    <c:v>Wellington, New Zealand</c:v>
                  </c:pt>
                  <c:pt idx="85">
                    <c:v>Hyderabad, India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Remote</c:v>
                  </c:pt>
                  <c:pt idx="89">
                    <c:v>Auckland, New Zealand</c:v>
                  </c:pt>
                  <c:pt idx="90">
                    <c:v>Chennai, India</c:v>
                  </c:pt>
                  <c:pt idx="91">
                    <c:v>Chennai, India</c:v>
                  </c:pt>
                  <c:pt idx="92">
                    <c:v>Auckland, New Zealand</c:v>
                  </c:pt>
                  <c:pt idx="93">
                    <c:v>Remote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Chennai, India</c:v>
                  </c:pt>
                  <c:pt idx="99">
                    <c:v>Remote</c:v>
                  </c:pt>
                  <c:pt idx="100">
                    <c:v>Auckland, New Zealand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Auckland, New Zealand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Hyderabad, India</c:v>
                  </c:pt>
                  <c:pt idx="121">
                    <c:v>Chennai, India</c:v>
                  </c:pt>
                  <c:pt idx="122">
                    <c:v>Chennai, India</c:v>
                  </c:pt>
                  <c:pt idx="123">
                    <c:v>Remote</c:v>
                  </c:pt>
                  <c:pt idx="124">
                    <c:v>Remote</c:v>
                  </c:pt>
                  <c:pt idx="125">
                    <c:v>Chennai, India</c:v>
                  </c:pt>
                  <c:pt idx="126">
                    <c:v>Auckland, New Zealand</c:v>
                  </c:pt>
                  <c:pt idx="127">
                    <c:v>Remote</c:v>
                  </c:pt>
                  <c:pt idx="128">
                    <c:v>Seattle, USA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Hyderabad, India</c:v>
                  </c:pt>
                  <c:pt idx="140">
                    <c:v>Remote</c:v>
                  </c:pt>
                  <c:pt idx="141">
                    <c:v>Seattle, USA</c:v>
                  </c:pt>
                  <c:pt idx="142">
                    <c:v>Hyderabad, India</c:v>
                  </c:pt>
                  <c:pt idx="143">
                    <c:v>Hyderabad, India</c:v>
                  </c:pt>
                  <c:pt idx="144">
                    <c:v>Auckland, New Zealand</c:v>
                  </c:pt>
                  <c:pt idx="145">
                    <c:v>Seattle, USA</c:v>
                  </c:pt>
                  <c:pt idx="146">
                    <c:v>Remote</c:v>
                  </c:pt>
                  <c:pt idx="147">
                    <c:v>Chennai, India</c:v>
                  </c:pt>
                  <c:pt idx="148">
                    <c:v>Remote</c:v>
                  </c:pt>
                  <c:pt idx="149">
                    <c:v>Hyderabad, India</c:v>
                  </c:pt>
                  <c:pt idx="150">
                    <c:v>Columbus, USA</c:v>
                  </c:pt>
                  <c:pt idx="151">
                    <c:v>Hyderabad, India</c:v>
                  </c:pt>
                  <c:pt idx="152">
                    <c:v>Remote</c:v>
                  </c:pt>
                  <c:pt idx="153">
                    <c:v>Seattle, USA</c:v>
                  </c:pt>
                  <c:pt idx="154">
                    <c:v>Remote</c:v>
                  </c:pt>
                  <c:pt idx="155">
                    <c:v>Hyderabad, India</c:v>
                  </c:pt>
                  <c:pt idx="156">
                    <c:v>Seattle,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Hyderabad, India</c:v>
                  </c:pt>
                  <c:pt idx="171">
                    <c:v>Chennai, India</c:v>
                  </c:pt>
                  <c:pt idx="172">
                    <c:v>Wellington, New Zealand</c:v>
                  </c:pt>
                  <c:pt idx="173">
                    <c:v>Wellington, New Zealand</c:v>
                  </c:pt>
                  <c:pt idx="174">
                    <c:v>Hyderabad, India</c:v>
                  </c:pt>
                  <c:pt idx="175">
                    <c:v>Auckland, New Zealand</c:v>
                  </c:pt>
                  <c:pt idx="176">
                    <c:v>Remote</c:v>
                  </c:pt>
                  <c:pt idx="177">
                    <c:v>Chennai, India</c:v>
                  </c:pt>
                  <c:pt idx="178">
                    <c:v>Remote</c:v>
                  </c:pt>
                  <c:pt idx="179">
                    <c:v>Remote</c:v>
                  </c:pt>
                  <c:pt idx="180">
                    <c:v>Columbus, USA</c:v>
                  </c:pt>
                  <c:pt idx="181">
                    <c:v>Hyderabad, India</c:v>
                  </c:pt>
                  <c:pt idx="182">
                    <c:v>Columbus, USA</c:v>
                  </c:pt>
                  <c:pt idx="183">
                    <c:v>Remote</c:v>
                  </c:pt>
                  <c:pt idx="184">
                    <c:v>Wellington, New Zealand</c:v>
                  </c:pt>
                  <c:pt idx="185">
                    <c:v>Remote</c:v>
                  </c:pt>
                </c:lvl>
                <c:lvl>
                  <c:pt idx="0">
                    <c:v>Permanent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Permanent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Permanent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Permanent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Permanent</c:v>
                  </c:pt>
                  <c:pt idx="23">
                    <c:v>Permanent</c:v>
                  </c:pt>
                  <c:pt idx="24">
                    <c:v>Permanent</c:v>
                  </c:pt>
                  <c:pt idx="25">
                    <c:v>Permanent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Permanent</c:v>
                  </c:pt>
                  <c:pt idx="29">
                    <c:v>Permanent</c:v>
                  </c:pt>
                  <c:pt idx="30">
                    <c:v>Permanent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Permanent</c:v>
                  </c:pt>
                  <c:pt idx="39">
                    <c:v>Permanent</c:v>
                  </c:pt>
                  <c:pt idx="40">
                    <c:v>Temporary</c:v>
                  </c:pt>
                  <c:pt idx="41">
                    <c:v>Permanent</c:v>
                  </c:pt>
                  <c:pt idx="42">
                    <c:v>Permanent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Permanent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Permanent</c:v>
                  </c:pt>
                  <c:pt idx="55">
                    <c:v>Permanent</c:v>
                  </c:pt>
                  <c:pt idx="56">
                    <c:v>Permanent</c:v>
                  </c:pt>
                  <c:pt idx="57">
                    <c:v>Permanent</c:v>
                  </c:pt>
                  <c:pt idx="58">
                    <c:v>Permanent</c:v>
                  </c:pt>
                  <c:pt idx="59">
                    <c:v>Permanent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Permanent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Permanent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Permanent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Permanent</c:v>
                  </c:pt>
                  <c:pt idx="97">
                    <c:v>Permanent</c:v>
                  </c:pt>
                  <c:pt idx="98">
                    <c:v>Fixed Term</c:v>
                  </c:pt>
                  <c:pt idx="99">
                    <c:v>Permanent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Permanent</c:v>
                  </c:pt>
                  <c:pt idx="121">
                    <c:v>Permanent</c:v>
                  </c:pt>
                  <c:pt idx="122">
                    <c:v>Fixed Term</c:v>
                  </c:pt>
                  <c:pt idx="123">
                    <c:v>Fixed Term</c:v>
                  </c:pt>
                  <c:pt idx="124">
                    <c:v>Fixed Term</c:v>
                  </c:pt>
                  <c:pt idx="125">
                    <c:v>Fixed Term</c:v>
                  </c:pt>
                  <c:pt idx="126">
                    <c:v>Fixed Term</c:v>
                  </c:pt>
                  <c:pt idx="127">
                    <c:v>Fixed Term</c:v>
                  </c:pt>
                  <c:pt idx="128">
                    <c:v>Fixed Term</c:v>
                  </c:pt>
                  <c:pt idx="129">
                    <c:v>Fixed Term</c:v>
                  </c:pt>
                  <c:pt idx="130">
                    <c:v>Fixed Term</c:v>
                  </c:pt>
                  <c:pt idx="131">
                    <c:v>Fixed Term</c:v>
                  </c:pt>
                  <c:pt idx="132">
                    <c:v>Fixed Term</c:v>
                  </c:pt>
                  <c:pt idx="133">
                    <c:v>Fixed Term</c:v>
                  </c:pt>
                  <c:pt idx="134">
                    <c:v>Fixed Term</c:v>
                  </c:pt>
                  <c:pt idx="135">
                    <c:v>Fixed Term</c:v>
                  </c:pt>
                  <c:pt idx="136">
                    <c:v>Fixed Term</c:v>
                  </c:pt>
                  <c:pt idx="137">
                    <c:v>Fixed Term</c:v>
                  </c:pt>
                  <c:pt idx="138">
                    <c:v>Fixed Term</c:v>
                  </c:pt>
                  <c:pt idx="139">
                    <c:v>Permanent</c:v>
                  </c:pt>
                  <c:pt idx="140">
                    <c:v>Fixed Term</c:v>
                  </c:pt>
                  <c:pt idx="141">
                    <c:v>Fixed Term</c:v>
                  </c:pt>
                  <c:pt idx="142">
                    <c:v>Fixed Term</c:v>
                  </c:pt>
                  <c:pt idx="143">
                    <c:v>Permanent</c:v>
                  </c:pt>
                  <c:pt idx="144">
                    <c:v>Fixed Term</c:v>
                  </c:pt>
                  <c:pt idx="145">
                    <c:v>Fixed Term</c:v>
                  </c:pt>
                  <c:pt idx="146">
                    <c:v>Fixed Term</c:v>
                  </c:pt>
                  <c:pt idx="147">
                    <c:v>Fixed Term</c:v>
                  </c:pt>
                  <c:pt idx="148">
                    <c:v>Fixed Term</c:v>
                  </c:pt>
                  <c:pt idx="149">
                    <c:v>Fixed Term</c:v>
                  </c:pt>
                  <c:pt idx="150">
                    <c:v>Fixed Term</c:v>
                  </c:pt>
                  <c:pt idx="151">
                    <c:v>Fixed Term</c:v>
                  </c:pt>
                  <c:pt idx="152">
                    <c:v>Fixed Term</c:v>
                  </c:pt>
                  <c:pt idx="153">
                    <c:v>Fixed Term</c:v>
                  </c:pt>
                  <c:pt idx="154">
                    <c:v>Fixed Term</c:v>
                  </c:pt>
                  <c:pt idx="155">
                    <c:v>Fixed Term</c:v>
                  </c:pt>
                  <c:pt idx="156">
                    <c:v>Temporary</c:v>
                  </c:pt>
                  <c:pt idx="157">
                    <c:v>Temporary</c:v>
                  </c:pt>
                  <c:pt idx="158">
                    <c:v>Temporary</c:v>
                  </c:pt>
                  <c:pt idx="159">
                    <c:v>Temporary</c:v>
                  </c:pt>
                  <c:pt idx="160">
                    <c:v>Temporary</c:v>
                  </c:pt>
                  <c:pt idx="161">
                    <c:v>Temporary</c:v>
                  </c:pt>
                  <c:pt idx="162">
                    <c:v>Temporary</c:v>
                  </c:pt>
                  <c:pt idx="163">
                    <c:v>Temporary</c:v>
                  </c:pt>
                  <c:pt idx="164">
                    <c:v>Temporary</c:v>
                  </c:pt>
                  <c:pt idx="165">
                    <c:v>Temporary</c:v>
                  </c:pt>
                  <c:pt idx="166">
                    <c:v>Temporary</c:v>
                  </c:pt>
                  <c:pt idx="167">
                    <c:v>Temporary</c:v>
                  </c:pt>
                  <c:pt idx="168">
                    <c:v>Temporary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Temporary</c:v>
                  </c:pt>
                  <c:pt idx="172">
                    <c:v>Temporary</c:v>
                  </c:pt>
                  <c:pt idx="173">
                    <c:v>Temporary</c:v>
                  </c:pt>
                  <c:pt idx="174">
                    <c:v>Temporary</c:v>
                  </c:pt>
                  <c:pt idx="175">
                    <c:v>Temporary</c:v>
                  </c:pt>
                  <c:pt idx="176">
                    <c:v>Temporary</c:v>
                  </c:pt>
                  <c:pt idx="177">
                    <c:v>Temporary</c:v>
                  </c:pt>
                  <c:pt idx="178">
                    <c:v>Temporary</c:v>
                  </c:pt>
                  <c:pt idx="179">
                    <c:v>Temporary</c:v>
                  </c:pt>
                  <c:pt idx="180">
                    <c:v>Temporary</c:v>
                  </c:pt>
                  <c:pt idx="181">
                    <c:v>Temporary</c:v>
                  </c:pt>
                  <c:pt idx="182">
                    <c:v>Temporary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Temporary</c:v>
                  </c:pt>
                </c:lvl>
                <c:lvl>
                  <c:pt idx="0">
                    <c:v>70649.46</c:v>
                  </c:pt>
                  <c:pt idx="1">
                    <c:v>105468.7</c:v>
                  </c:pt>
                  <c:pt idx="2">
                    <c:v>0</c:v>
                  </c:pt>
                  <c:pt idx="3">
                    <c:v>(blank)</c:v>
                  </c:pt>
                  <c:pt idx="4">
                    <c:v>68980.52</c:v>
                  </c:pt>
                  <c:pt idx="5">
                    <c:v>63705.4</c:v>
                  </c:pt>
                  <c:pt idx="6">
                    <c:v>114177.23</c:v>
                  </c:pt>
                  <c:pt idx="7">
                    <c:v>52963.65</c:v>
                  </c:pt>
                  <c:pt idx="8">
                    <c:v>50310.09</c:v>
                  </c:pt>
                  <c:pt idx="9">
                    <c:v>84309.95</c:v>
                  </c:pt>
                  <c:pt idx="10">
                    <c:v>112645.99</c:v>
                  </c:pt>
                  <c:pt idx="11">
                    <c:v>91645.04</c:v>
                  </c:pt>
                  <c:pt idx="12">
                    <c:v>97105.19</c:v>
                  </c:pt>
                  <c:pt idx="13">
                    <c:v>85918.61</c:v>
                  </c:pt>
                  <c:pt idx="14">
                    <c:v>50449.46</c:v>
                  </c:pt>
                  <c:pt idx="15">
                    <c:v>(blank)</c:v>
                  </c:pt>
                  <c:pt idx="16">
                    <c:v>36547.58</c:v>
                  </c:pt>
                  <c:pt idx="17">
                    <c:v>115191.38</c:v>
                  </c:pt>
                  <c:pt idx="18">
                    <c:v>58861.19</c:v>
                  </c:pt>
                  <c:pt idx="19">
                    <c:v>75974.99</c:v>
                  </c:pt>
                  <c:pt idx="20">
                    <c:v>95954.02</c:v>
                  </c:pt>
                  <c:pt idx="21">
                    <c:v>102934.09</c:v>
                  </c:pt>
                  <c:pt idx="22">
                    <c:v>104335.04</c:v>
                  </c:pt>
                  <c:pt idx="23">
                    <c:v>81897.79</c:v>
                  </c:pt>
                  <c:pt idx="24">
                    <c:v>61994.76</c:v>
                  </c:pt>
                  <c:pt idx="25">
                    <c:v>37362.3</c:v>
                  </c:pt>
                  <c:pt idx="26">
                    <c:v>84745.93</c:v>
                  </c:pt>
                  <c:pt idx="27">
                    <c:v>32192.15</c:v>
                  </c:pt>
                  <c:pt idx="28">
                    <c:v>89690.38</c:v>
                  </c:pt>
                  <c:pt idx="29">
                    <c:v>39535.49</c:v>
                  </c:pt>
                  <c:pt idx="30">
                    <c:v>62195.47</c:v>
                  </c:pt>
                  <c:pt idx="31">
                    <c:v>66572.58</c:v>
                  </c:pt>
                  <c:pt idx="32">
                    <c:v>35943.62</c:v>
                  </c:pt>
                  <c:pt idx="33">
                    <c:v>119022.49</c:v>
                  </c:pt>
                  <c:pt idx="34">
                    <c:v>65699.02</c:v>
                  </c:pt>
                  <c:pt idx="35">
                    <c:v>80695.74</c:v>
                  </c:pt>
                  <c:pt idx="36">
                    <c:v>92336.08</c:v>
                  </c:pt>
                  <c:pt idx="37">
                    <c:v>69192.85</c:v>
                  </c:pt>
                  <c:pt idx="38">
                    <c:v>104802.63</c:v>
                  </c:pt>
                  <c:pt idx="39">
                    <c:v>88360.79</c:v>
                  </c:pt>
                  <c:pt idx="40">
                    <c:v>67589.56</c:v>
                  </c:pt>
                  <c:pt idx="41">
                    <c:v>110042.37</c:v>
                  </c:pt>
                  <c:pt idx="42">
                    <c:v>86010.54</c:v>
                  </c:pt>
                  <c:pt idx="43">
                    <c:v>118976.16</c:v>
                  </c:pt>
                  <c:pt idx="44">
                    <c:v>40753.54</c:v>
                  </c:pt>
                  <c:pt idx="45">
                    <c:v>41934.71</c:v>
                  </c:pt>
                  <c:pt idx="46">
                    <c:v>111049.84</c:v>
                  </c:pt>
                  <c:pt idx="47">
                    <c:v>74279.01</c:v>
                  </c:pt>
                  <c:pt idx="48">
                    <c:v>54137.05</c:v>
                  </c:pt>
                  <c:pt idx="49">
                    <c:v>89690.38</c:v>
                  </c:pt>
                  <c:pt idx="50">
                    <c:v>38438.24</c:v>
                  </c:pt>
                  <c:pt idx="51">
                    <c:v>44447.26</c:v>
                  </c:pt>
                  <c:pt idx="52">
                    <c:v>74924.65</c:v>
                  </c:pt>
                  <c:pt idx="53">
                    <c:v>86556.96</c:v>
                  </c:pt>
                  <c:pt idx="54">
                    <c:v>68008.55</c:v>
                  </c:pt>
                  <c:pt idx="55">
                    <c:v>90697.67</c:v>
                  </c:pt>
                  <c:pt idx="56">
                    <c:v>44403.77</c:v>
                  </c:pt>
                  <c:pt idx="57">
                    <c:v>49915.14</c:v>
                  </c:pt>
                  <c:pt idx="58">
                    <c:v>113616.23</c:v>
                  </c:pt>
                  <c:pt idx="59">
                    <c:v>68860.4</c:v>
                  </c:pt>
                  <c:pt idx="60">
                    <c:v>71371.37</c:v>
                  </c:pt>
                  <c:pt idx="61">
                    <c:v>31241.24</c:v>
                  </c:pt>
                  <c:pt idx="62">
                    <c:v>66017.18</c:v>
                  </c:pt>
                  <c:pt idx="63">
                    <c:v>0</c:v>
                  </c:pt>
                  <c:pt idx="64">
                    <c:v>(blank)</c:v>
                  </c:pt>
                  <c:pt idx="65">
                    <c:v>40445.29</c:v>
                  </c:pt>
                  <c:pt idx="66">
                    <c:v>0</c:v>
                  </c:pt>
                  <c:pt idx="67">
                    <c:v>118442.54</c:v>
                  </c:pt>
                  <c:pt idx="68">
                    <c:v>44845.33</c:v>
                  </c:pt>
                  <c:pt idx="69">
                    <c:v>85455.53</c:v>
                  </c:pt>
                  <c:pt idx="70">
                    <c:v>52270.22</c:v>
                  </c:pt>
                  <c:pt idx="71">
                    <c:v>50855.53</c:v>
                  </c:pt>
                  <c:pt idx="72">
                    <c:v>90884.32</c:v>
                  </c:pt>
                  <c:pt idx="73">
                    <c:v>89605.13</c:v>
                  </c:pt>
                  <c:pt idx="74">
                    <c:v>88425.08</c:v>
                  </c:pt>
                  <c:pt idx="75">
                    <c:v>104903.79</c:v>
                  </c:pt>
                  <c:pt idx="76">
                    <c:v>69057.32</c:v>
                  </c:pt>
                  <c:pt idx="77">
                    <c:v>108872.77</c:v>
                  </c:pt>
                  <c:pt idx="78">
                    <c:v>68887.84</c:v>
                  </c:pt>
                  <c:pt idx="79">
                    <c:v>66865.49</c:v>
                  </c:pt>
                  <c:pt idx="80">
                    <c:v>100731.95</c:v>
                  </c:pt>
                  <c:pt idx="81">
                    <c:v>107107.6</c:v>
                  </c:pt>
                  <c:pt idx="82">
                    <c:v>75733.74</c:v>
                  </c:pt>
                  <c:pt idx="83">
                    <c:v>95677.9</c:v>
                  </c:pt>
                  <c:pt idx="84">
                    <c:v>109143.17</c:v>
                  </c:pt>
                  <c:pt idx="85">
                    <c:v>76932.6</c:v>
                  </c:pt>
                  <c:pt idx="86">
                    <c:v>69913.39</c:v>
                  </c:pt>
                  <c:pt idx="87">
                    <c:v>111229.47</c:v>
                  </c:pt>
                  <c:pt idx="88">
                    <c:v>85879.23</c:v>
                  </c:pt>
                  <c:pt idx="89">
                    <c:v>100424.23</c:v>
                  </c:pt>
                  <c:pt idx="90">
                    <c:v>71924.85</c:v>
                  </c:pt>
                  <c:pt idx="91">
                    <c:v>61688.77</c:v>
                  </c:pt>
                  <c:pt idx="92">
                    <c:v>(blank)</c:v>
                  </c:pt>
                  <c:pt idx="93">
                    <c:v>75475.93</c:v>
                  </c:pt>
                  <c:pt idx="94">
                    <c:v>37902.35</c:v>
                  </c:pt>
                  <c:pt idx="95">
                    <c:v>63555.73</c:v>
                  </c:pt>
                  <c:pt idx="96">
                    <c:v>52748.63</c:v>
                  </c:pt>
                  <c:pt idx="97">
                    <c:v>109163.39</c:v>
                  </c:pt>
                  <c:pt idx="98">
                    <c:v>73823.45</c:v>
                  </c:pt>
                  <c:pt idx="99">
                    <c:v>88034.67</c:v>
                  </c:pt>
                  <c:pt idx="100">
                    <c:v>42161.77</c:v>
                  </c:pt>
                  <c:pt idx="101">
                    <c:v>59258.19</c:v>
                  </c:pt>
                  <c:pt idx="102">
                    <c:v>71570.99</c:v>
                  </c:pt>
                  <c:pt idx="103">
                    <c:v>67633.85</c:v>
                  </c:pt>
                  <c:pt idx="104">
                    <c:v>89838.77</c:v>
                  </c:pt>
                  <c:pt idx="105">
                    <c:v>28481.16</c:v>
                  </c:pt>
                  <c:pt idx="106">
                    <c:v>114425.19</c:v>
                  </c:pt>
                  <c:pt idx="107">
                    <c:v>99460.78</c:v>
                  </c:pt>
                  <c:pt idx="108">
                    <c:v>(blank)</c:v>
                  </c:pt>
                  <c:pt idx="109">
                    <c:v>88511.17</c:v>
                  </c:pt>
                  <c:pt idx="110">
                    <c:v>80169.42</c:v>
                  </c:pt>
                  <c:pt idx="111">
                    <c:v>88689.09</c:v>
                  </c:pt>
                  <c:pt idx="112">
                    <c:v>67957.9</c:v>
                  </c:pt>
                  <c:pt idx="113">
                    <c:v>69163.39</c:v>
                  </c:pt>
                  <c:pt idx="114">
                    <c:v>0</c:v>
                  </c:pt>
                  <c:pt idx="115">
                    <c:v>(blank)</c:v>
                  </c:pt>
                  <c:pt idx="116">
                    <c:v>96753.78</c:v>
                  </c:pt>
                  <c:pt idx="117">
                    <c:v>28974.03</c:v>
                  </c:pt>
                  <c:pt idx="118">
                    <c:v>57002.02</c:v>
                  </c:pt>
                  <c:pt idx="119">
                    <c:v>33031.26</c:v>
                  </c:pt>
                  <c:pt idx="120">
                    <c:v>84762.76</c:v>
                  </c:pt>
                  <c:pt idx="121">
                    <c:v>39700.82</c:v>
                  </c:pt>
                  <c:pt idx="122">
                    <c:v>39784.24</c:v>
                  </c:pt>
                  <c:pt idx="123">
                    <c:v>31816.57</c:v>
                  </c:pt>
                  <c:pt idx="124">
                    <c:v>67818.14</c:v>
                  </c:pt>
                  <c:pt idx="125">
                    <c:v>79567.69</c:v>
                  </c:pt>
                  <c:pt idx="126">
                    <c:v>72876.91</c:v>
                  </c:pt>
                  <c:pt idx="127">
                    <c:v>43329.22</c:v>
                  </c:pt>
                  <c:pt idx="128">
                    <c:v>99683.67</c:v>
                  </c:pt>
                  <c:pt idx="129">
                    <c:v>106775.14</c:v>
                  </c:pt>
                  <c:pt idx="130">
                    <c:v>73488.68</c:v>
                  </c:pt>
                  <c:pt idx="131">
                    <c:v>72843.23</c:v>
                  </c:pt>
                  <c:pt idx="132">
                    <c:v>92704.48</c:v>
                  </c:pt>
                  <c:pt idx="133">
                    <c:v>100371.31</c:v>
                  </c:pt>
                  <c:pt idx="134">
                    <c:v>99448.78</c:v>
                  </c:pt>
                  <c:pt idx="135">
                    <c:v>69764.1</c:v>
                  </c:pt>
                  <c:pt idx="136">
                    <c:v>104038.9</c:v>
                  </c:pt>
                  <c:pt idx="137">
                    <c:v>(blank)</c:v>
                  </c:pt>
                  <c:pt idx="138">
                    <c:v>47646.95</c:v>
                  </c:pt>
                  <c:pt idx="139">
                    <c:v>88956.65</c:v>
                  </c:pt>
                  <c:pt idx="140">
                    <c:v>42314.39</c:v>
                  </c:pt>
                  <c:pt idx="141">
                    <c:v>84598.88</c:v>
                  </c:pt>
                  <c:pt idx="142">
                    <c:v>78443.78</c:v>
                  </c:pt>
                  <c:pt idx="143">
                    <c:v>75643.08</c:v>
                  </c:pt>
                  <c:pt idx="144">
                    <c:v>57419.35</c:v>
                  </c:pt>
                  <c:pt idx="145">
                    <c:v>95017.1</c:v>
                  </c:pt>
                  <c:pt idx="146">
                    <c:v>31042.51</c:v>
                  </c:pt>
                  <c:pt idx="147">
                    <c:v>86233.83</c:v>
                  </c:pt>
                  <c:pt idx="148">
                    <c:v>86558.58</c:v>
                  </c:pt>
                  <c:pt idx="149">
                    <c:v>76303.82</c:v>
                  </c:pt>
                  <c:pt idx="150">
                    <c:v>101187.36</c:v>
                  </c:pt>
                  <c:pt idx="151">
                    <c:v>61624.77</c:v>
                  </c:pt>
                  <c:pt idx="152">
                    <c:v>31172.77</c:v>
                  </c:pt>
                  <c:pt idx="153">
                    <c:v>93128.34</c:v>
                  </c:pt>
                  <c:pt idx="154">
                    <c:v>112778.28</c:v>
                  </c:pt>
                  <c:pt idx="155">
                    <c:v>51165.37</c:v>
                  </c:pt>
                  <c:pt idx="156">
                    <c:v>59434.18</c:v>
                  </c:pt>
                  <c:pt idx="157">
                    <c:v>53949.26</c:v>
                  </c:pt>
                  <c:pt idx="158">
                    <c:v>96555.53</c:v>
                  </c:pt>
                  <c:pt idx="159">
                    <c:v>71823.56</c:v>
                  </c:pt>
                  <c:pt idx="160">
                    <c:v>61214.26</c:v>
                  </c:pt>
                  <c:pt idx="161">
                    <c:v>114465.93</c:v>
                  </c:pt>
                  <c:pt idx="162">
                    <c:v>32496.88</c:v>
                  </c:pt>
                  <c:pt idx="163">
                    <c:v>39969.72</c:v>
                  </c:pt>
                  <c:pt idx="164">
                    <c:v>28481.16</c:v>
                  </c:pt>
                  <c:pt idx="165">
                    <c:v>114691.03</c:v>
                  </c:pt>
                  <c:pt idx="166">
                    <c:v>83191.95</c:v>
                  </c:pt>
                  <c:pt idx="167">
                    <c:v>113747.56</c:v>
                  </c:pt>
                  <c:pt idx="168">
                    <c:v>37062.1</c:v>
                  </c:pt>
                  <c:pt idx="169">
                    <c:v>73360.38</c:v>
                  </c:pt>
                  <c:pt idx="170">
                    <c:v>36536.26</c:v>
                  </c:pt>
                  <c:pt idx="171">
                    <c:v>89829.33</c:v>
                  </c:pt>
                  <c:pt idx="172">
                    <c:v>63447.07</c:v>
                  </c:pt>
                  <c:pt idx="173">
                    <c:v>52246.29</c:v>
                  </c:pt>
                  <c:pt idx="174">
                    <c:v>58935.92</c:v>
                  </c:pt>
                  <c:pt idx="175">
                    <c:v>83396.5</c:v>
                  </c:pt>
                  <c:pt idx="176">
                    <c:v>111815.49</c:v>
                  </c:pt>
                  <c:pt idx="177">
                    <c:v>116767.63</c:v>
                  </c:pt>
                  <c:pt idx="178">
                    <c:v>78840.23</c:v>
                  </c:pt>
                  <c:pt idx="179">
                    <c:v>28160.79</c:v>
                  </c:pt>
                  <c:pt idx="180">
                    <c:v>58744.17</c:v>
                  </c:pt>
                  <c:pt idx="181">
                    <c:v>70755.5</c:v>
                  </c:pt>
                  <c:pt idx="182">
                    <c:v>106665.67</c:v>
                  </c:pt>
                  <c:pt idx="183">
                    <c:v>76320.44</c:v>
                  </c:pt>
                  <c:pt idx="184">
                    <c:v>110906.35</c:v>
                  </c:pt>
                  <c:pt idx="185">
                    <c:v>47362.62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Male</c:v>
                  </c:pt>
                  <c:pt idx="14">
                    <c:v>Female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Female</c:v>
                  </c:pt>
                  <c:pt idx="19">
                    <c:v>Female</c:v>
                  </c:pt>
                  <c:pt idx="20">
                    <c:v>Male</c:v>
                  </c:pt>
                  <c:pt idx="21">
                    <c:v>Female</c:v>
                  </c:pt>
                  <c:pt idx="22">
                    <c:v>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Female</c:v>
                  </c:pt>
                  <c:pt idx="27">
                    <c:v>Male</c:v>
                  </c:pt>
                  <c:pt idx="28">
                    <c:v>Female</c:v>
                  </c:pt>
                  <c:pt idx="29">
                    <c:v>Female</c:v>
                  </c:pt>
                  <c:pt idx="30">
                    <c:v>Male</c:v>
                  </c:pt>
                  <c:pt idx="31">
                    <c:v>Male</c:v>
                  </c:pt>
                  <c:pt idx="32">
                    <c:v>Female</c:v>
                  </c:pt>
                  <c:pt idx="33">
                    <c:v>Male</c:v>
                  </c:pt>
                  <c:pt idx="34">
                    <c:v>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Female</c:v>
                  </c:pt>
                  <c:pt idx="38">
                    <c:v>(blank)</c:v>
                  </c:pt>
                  <c:pt idx="39">
                    <c:v>Female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Female</c:v>
                  </c:pt>
                  <c:pt idx="43">
                    <c:v>Male</c:v>
                  </c:pt>
                  <c:pt idx="44">
                    <c:v>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Female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5">
                    <c:v>Male</c:v>
                  </c:pt>
                  <c:pt idx="66">
                    <c:v>Male</c:v>
                  </c:pt>
                  <c:pt idx="67">
                    <c:v>Female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Male</c:v>
                  </c:pt>
                  <c:pt idx="78">
                    <c:v>Female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(blank)</c:v>
                  </c:pt>
                  <c:pt idx="82">
                    <c:v>Female</c:v>
                  </c:pt>
                  <c:pt idx="83">
                    <c:v>Female</c:v>
                  </c:pt>
                  <c:pt idx="84">
                    <c:v>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Male</c:v>
                  </c:pt>
                  <c:pt idx="88">
                    <c:v>Female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Female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Male</c:v>
                  </c:pt>
                  <c:pt idx="97">
                    <c:v>Female</c:v>
                  </c:pt>
                  <c:pt idx="98">
                    <c:v>Female</c:v>
                  </c:pt>
                  <c:pt idx="100">
                    <c:v>Female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Male</c:v>
                  </c:pt>
                  <c:pt idx="105">
                    <c:v>Male</c:v>
                  </c:pt>
                  <c:pt idx="106">
                    <c:v>Female</c:v>
                  </c:pt>
                  <c:pt idx="107">
                    <c:v>Male</c:v>
                  </c:pt>
                  <c:pt idx="108">
                    <c:v>Female</c:v>
                  </c:pt>
                  <c:pt idx="109">
                    <c:v>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(blank)</c:v>
                  </c:pt>
                  <c:pt idx="113">
                    <c:v>Female</c:v>
                  </c:pt>
                  <c:pt idx="114">
                    <c:v>Male</c:v>
                  </c:pt>
                  <c:pt idx="116">
                    <c:v>Male</c:v>
                  </c:pt>
                  <c:pt idx="117">
                    <c:v>Female</c:v>
                  </c:pt>
                  <c:pt idx="118">
                    <c:v>Female</c:v>
                  </c:pt>
                  <c:pt idx="119">
                    <c:v>Female</c:v>
                  </c:pt>
                  <c:pt idx="120">
                    <c:v>Female</c:v>
                  </c:pt>
                  <c:pt idx="121">
                    <c:v>Female</c:v>
                  </c:pt>
                  <c:pt idx="122">
                    <c:v>Male</c:v>
                  </c:pt>
                  <c:pt idx="123">
                    <c:v>Male</c:v>
                  </c:pt>
                  <c:pt idx="124">
                    <c:v>Female</c:v>
                  </c:pt>
                  <c:pt idx="125">
                    <c:v>Male</c:v>
                  </c:pt>
                  <c:pt idx="126">
                    <c:v>Male</c:v>
                  </c:pt>
                  <c:pt idx="127">
                    <c:v>Male</c:v>
                  </c:pt>
                  <c:pt idx="128">
                    <c:v>Female</c:v>
                  </c:pt>
                  <c:pt idx="129">
                    <c:v>Male</c:v>
                  </c:pt>
                  <c:pt idx="130">
                    <c:v>Female</c:v>
                  </c:pt>
                  <c:pt idx="131">
                    <c:v>Male</c:v>
                  </c:pt>
                  <c:pt idx="132">
                    <c:v>Female</c:v>
                  </c:pt>
                  <c:pt idx="133">
                    <c:v>Female</c:v>
                  </c:pt>
                  <c:pt idx="134">
                    <c:v>(blank)</c:v>
                  </c:pt>
                  <c:pt idx="135">
                    <c:v>Male</c:v>
                  </c:pt>
                  <c:pt idx="136">
                    <c:v>Female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Male</c:v>
                  </c:pt>
                  <c:pt idx="143">
                    <c:v>Female</c:v>
                  </c:pt>
                  <c:pt idx="144">
                    <c:v>Male</c:v>
                  </c:pt>
                  <c:pt idx="145">
                    <c:v>Male</c:v>
                  </c:pt>
                  <c:pt idx="146">
                    <c:v>Female</c:v>
                  </c:pt>
                  <c:pt idx="147">
                    <c:v>Female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Female</c:v>
                  </c:pt>
                  <c:pt idx="151">
                    <c:v>Male</c:v>
                  </c:pt>
                  <c:pt idx="152">
                    <c:v>Female</c:v>
                  </c:pt>
                  <c:pt idx="153">
                    <c:v>Female</c:v>
                  </c:pt>
                  <c:pt idx="154">
                    <c:v>Male</c:v>
                  </c:pt>
                  <c:pt idx="155">
                    <c:v>Female</c:v>
                  </c:pt>
                  <c:pt idx="156">
                    <c:v>Female</c:v>
                  </c:pt>
                  <c:pt idx="157">
                    <c:v>Male</c:v>
                  </c:pt>
                  <c:pt idx="158">
                    <c:v>Female</c:v>
                  </c:pt>
                  <c:pt idx="159">
                    <c:v>Female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Female</c:v>
                  </c:pt>
                  <c:pt idx="163">
                    <c:v>Male</c:v>
                  </c:pt>
                  <c:pt idx="164">
                    <c:v>Male</c:v>
                  </c:pt>
                  <c:pt idx="165">
                    <c:v>Male</c:v>
                  </c:pt>
                  <c:pt idx="166">
                    <c:v>Male</c:v>
                  </c:pt>
                  <c:pt idx="167">
                    <c:v>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Male</c:v>
                  </c:pt>
                  <c:pt idx="171">
                    <c:v>Female</c:v>
                  </c:pt>
                  <c:pt idx="172">
                    <c:v>(blank)</c:v>
                  </c:pt>
                  <c:pt idx="173">
                    <c:v>Male</c:v>
                  </c:pt>
                  <c:pt idx="174">
                    <c:v>Female</c:v>
                  </c:pt>
                  <c:pt idx="175">
                    <c:v>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(blank)</c:v>
                  </c:pt>
                  <c:pt idx="179">
                    <c:v>Male</c:v>
                  </c:pt>
                  <c:pt idx="180">
                    <c:v>Female</c:v>
                  </c:pt>
                  <c:pt idx="181">
                    <c:v>Female</c:v>
                  </c:pt>
                  <c:pt idx="182">
                    <c:v>Female</c:v>
                  </c:pt>
                  <c:pt idx="183">
                    <c:v>Male</c:v>
                  </c:pt>
                  <c:pt idx="184">
                    <c:v>Female</c:v>
                  </c:pt>
                  <c:pt idx="185">
                    <c:v>Male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4">
                    <c:v>PR00419</c:v>
                  </c:pt>
                  <c:pt idx="5">
                    <c:v>PR00576</c:v>
                  </c:pt>
                  <c:pt idx="6">
                    <c:v>PR00746</c:v>
                  </c:pt>
                  <c:pt idx="7">
                    <c:v>PR00882</c:v>
                  </c:pt>
                  <c:pt idx="8">
                    <c:v>PR00893</c:v>
                  </c:pt>
                  <c:pt idx="9">
                    <c:v>PR00916</c:v>
                  </c:pt>
                  <c:pt idx="10">
                    <c:v>PR01159</c:v>
                  </c:pt>
                  <c:pt idx="11">
                    <c:v>PR01211</c:v>
                  </c:pt>
                  <c:pt idx="12">
                    <c:v>PR01269</c:v>
                  </c:pt>
                  <c:pt idx="13">
                    <c:v>PR01346</c:v>
                  </c:pt>
                  <c:pt idx="14">
                    <c:v>PR01662</c:v>
                  </c:pt>
                  <c:pt idx="15">
                    <c:v>PR01951</c:v>
                  </c:pt>
                  <c:pt idx="16">
                    <c:v>PR01956</c:v>
                  </c:pt>
                  <c:pt idx="17">
                    <c:v>PR02010</c:v>
                  </c:pt>
                  <c:pt idx="18">
                    <c:v>PR02016</c:v>
                  </c:pt>
                  <c:pt idx="19">
                    <c:v>PR02113</c:v>
                  </c:pt>
                  <c:pt idx="20">
                    <c:v>PR02140</c:v>
                  </c:pt>
                  <c:pt idx="21">
                    <c:v>PR02208</c:v>
                  </c:pt>
                  <c:pt idx="22">
                    <c:v>PR02288</c:v>
                  </c:pt>
                  <c:pt idx="23">
                    <c:v>PR02321</c:v>
                  </c:pt>
                  <c:pt idx="24">
                    <c:v>PR02603</c:v>
                  </c:pt>
                  <c:pt idx="25">
                    <c:v>PR02782</c:v>
                  </c:pt>
                  <c:pt idx="26">
                    <c:v>PR02957</c:v>
                  </c:pt>
                  <c:pt idx="27">
                    <c:v>PR03034</c:v>
                  </c:pt>
                  <c:pt idx="28">
                    <c:v>PR03158</c:v>
                  </c:pt>
                  <c:pt idx="29">
                    <c:v>PR03271</c:v>
                  </c:pt>
                  <c:pt idx="30">
                    <c:v>PR03445</c:v>
                  </c:pt>
                  <c:pt idx="31">
                    <c:v>PR03804</c:v>
                  </c:pt>
                  <c:pt idx="32">
                    <c:v>PR03844</c:v>
                  </c:pt>
                  <c:pt idx="33">
                    <c:v>PR03886</c:v>
                  </c:pt>
                  <c:pt idx="34">
                    <c:v>PR03980</c:v>
                  </c:pt>
                  <c:pt idx="35">
                    <c:v>PR04380</c:v>
                  </c:pt>
                  <c:pt idx="36">
                    <c:v>PR04446</c:v>
                  </c:pt>
                  <c:pt idx="37">
                    <c:v>PR04473</c:v>
                  </c:pt>
                  <c:pt idx="38">
                    <c:v>PR04601</c:v>
                  </c:pt>
                  <c:pt idx="39">
                    <c:v>PR04686</c:v>
                  </c:pt>
                  <c:pt idx="40">
                    <c:v>PR5678</c:v>
                  </c:pt>
                  <c:pt idx="41">
                    <c:v>SQ00022</c:v>
                  </c:pt>
                  <c:pt idx="42">
                    <c:v>SQ00105</c:v>
                  </c:pt>
                  <c:pt idx="43">
                    <c:v>SQ00144</c:v>
                  </c:pt>
                  <c:pt idx="44">
                    <c:v>SQ00360</c:v>
                  </c:pt>
                  <c:pt idx="45">
                    <c:v>SQ00450</c:v>
                  </c:pt>
                  <c:pt idx="46">
                    <c:v>SQ00498</c:v>
                  </c:pt>
                  <c:pt idx="47">
                    <c:v>SQ00612</c:v>
                  </c:pt>
                  <c:pt idx="48">
                    <c:v>SQ00691</c:v>
                  </c:pt>
                  <c:pt idx="49">
                    <c:v>SQ00841</c:v>
                  </c:pt>
                  <c:pt idx="50">
                    <c:v>SQ00914</c:v>
                  </c:pt>
                  <c:pt idx="51">
                    <c:v>SQ00960</c:v>
                  </c:pt>
                  <c:pt idx="52">
                    <c:v>SQ01026</c:v>
                  </c:pt>
                  <c:pt idx="53">
                    <c:v>SQ01177</c:v>
                  </c:pt>
                  <c:pt idx="54">
                    <c:v>SQ01283</c:v>
                  </c:pt>
                  <c:pt idx="55">
                    <c:v>SQ01395</c:v>
                  </c:pt>
                  <c:pt idx="56">
                    <c:v>SQ01402</c:v>
                  </c:pt>
                  <c:pt idx="57">
                    <c:v>SQ01519</c:v>
                  </c:pt>
                  <c:pt idx="58">
                    <c:v>SQ01620</c:v>
                  </c:pt>
                  <c:pt idx="59">
                    <c:v>SQ01637</c:v>
                  </c:pt>
                  <c:pt idx="60">
                    <c:v>SQ01697</c:v>
                  </c:pt>
                  <c:pt idx="61">
                    <c:v>SQ01829</c:v>
                  </c:pt>
                  <c:pt idx="62">
                    <c:v>SQ01854</c:v>
                  </c:pt>
                  <c:pt idx="63">
                    <c:v>SQ01962</c:v>
                  </c:pt>
                  <c:pt idx="65">
                    <c:v>SQ01998</c:v>
                  </c:pt>
                  <c:pt idx="66">
                    <c:v>SQ02051</c:v>
                  </c:pt>
                  <c:pt idx="67">
                    <c:v>SQ02174</c:v>
                  </c:pt>
                  <c:pt idx="68">
                    <c:v>SQ02223</c:v>
                  </c:pt>
                  <c:pt idx="69">
                    <c:v>SQ02246</c:v>
                  </c:pt>
                  <c:pt idx="70">
                    <c:v>SQ02424</c:v>
                  </c:pt>
                  <c:pt idx="71">
                    <c:v>SQ02525</c:v>
                  </c:pt>
                  <c:pt idx="72">
                    <c:v>SQ02559</c:v>
                  </c:pt>
                  <c:pt idx="73">
                    <c:v>SQ02638</c:v>
                  </c:pt>
                  <c:pt idx="74">
                    <c:v>SQ02643</c:v>
                  </c:pt>
                  <c:pt idx="75">
                    <c:v>SQ02703</c:v>
                  </c:pt>
                  <c:pt idx="76">
                    <c:v>SQ03024</c:v>
                  </c:pt>
                  <c:pt idx="77">
                    <c:v>SQ03116</c:v>
                  </c:pt>
                  <c:pt idx="78">
                    <c:v>SQ03321</c:v>
                  </c:pt>
                  <c:pt idx="79">
                    <c:v>SQ03350</c:v>
                  </c:pt>
                  <c:pt idx="80">
                    <c:v>SQ03387</c:v>
                  </c:pt>
                  <c:pt idx="81">
                    <c:v>SQ03476</c:v>
                  </c:pt>
                  <c:pt idx="82">
                    <c:v>SQ03546</c:v>
                  </c:pt>
                  <c:pt idx="83">
                    <c:v>SQ03626</c:v>
                  </c:pt>
                  <c:pt idx="84">
                    <c:v>SQ03733</c:v>
                  </c:pt>
                  <c:pt idx="85">
                    <c:v>SQ04488</c:v>
                  </c:pt>
                  <c:pt idx="86">
                    <c:v>SQ04598</c:v>
                  </c:pt>
                  <c:pt idx="87">
                    <c:v>SQ04603</c:v>
                  </c:pt>
                  <c:pt idx="88">
                    <c:v>SQ04612</c:v>
                  </c:pt>
                  <c:pt idx="89">
                    <c:v>SQ04665</c:v>
                  </c:pt>
                  <c:pt idx="90">
                    <c:v>SQ04960</c:v>
                  </c:pt>
                  <c:pt idx="91">
                    <c:v>TN00083</c:v>
                  </c:pt>
                  <c:pt idx="92">
                    <c:v>TN00129</c:v>
                  </c:pt>
                  <c:pt idx="93">
                    <c:v>TN00182</c:v>
                  </c:pt>
                  <c:pt idx="94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100">
                    <c:v>TN00727</c:v>
                  </c:pt>
                  <c:pt idx="101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6">
                    <c:v>TN02674</c:v>
                  </c:pt>
                  <c:pt idx="117">
                    <c:v>TN02727</c:v>
                  </c:pt>
                  <c:pt idx="118">
                    <c:v>TN02749</c:v>
                  </c:pt>
                  <c:pt idx="119">
                    <c:v>TN02798</c:v>
                  </c:pt>
                  <c:pt idx="120">
                    <c:v>TN02883</c:v>
                  </c:pt>
                  <c:pt idx="121">
                    <c:v>TN03032</c:v>
                  </c:pt>
                  <c:pt idx="122">
                    <c:v>TN03068</c:v>
                  </c:pt>
                  <c:pt idx="123">
                    <c:v>TN03097</c:v>
                  </c:pt>
                  <c:pt idx="124">
                    <c:v>TN03169</c:v>
                  </c:pt>
                  <c:pt idx="125">
                    <c:v>TN03210</c:v>
                  </c:pt>
                  <c:pt idx="126">
                    <c:v>TN03331</c:v>
                  </c:pt>
                  <c:pt idx="127">
                    <c:v>TN03416</c:v>
                  </c:pt>
                  <c:pt idx="128">
                    <c:v>TN03575</c:v>
                  </c:pt>
                  <c:pt idx="129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VT0045</c:v>
                  </c:pt>
                  <c:pt idx="140">
                    <c:v>VT00578</c:v>
                  </c:pt>
                  <c:pt idx="141">
                    <c:v>VT00596</c:v>
                  </c:pt>
                  <c:pt idx="142">
                    <c:v>VT00687</c:v>
                  </c:pt>
                  <c:pt idx="143">
                    <c:v>VT0099</c:v>
                  </c:pt>
                  <c:pt idx="144">
                    <c:v>VT01092</c:v>
                  </c:pt>
                  <c:pt idx="145">
                    <c:v>VT01101</c:v>
                  </c:pt>
                  <c:pt idx="146">
                    <c:v>VT01249</c:v>
                  </c:pt>
                  <c:pt idx="147">
                    <c:v>VT01323</c:v>
                  </c:pt>
                  <c:pt idx="148">
                    <c:v>VT01523</c:v>
                  </c:pt>
                  <c:pt idx="149">
                    <c:v>VT01610</c:v>
                  </c:pt>
                  <c:pt idx="150">
                    <c:v>VT01684</c:v>
                  </c:pt>
                  <c:pt idx="151">
                    <c:v>VT01703</c:v>
                  </c:pt>
                  <c:pt idx="152">
                    <c:v>VT01740</c:v>
                  </c:pt>
                  <c:pt idx="153">
                    <c:v>VT01803</c:v>
                  </c:pt>
                  <c:pt idx="154">
                    <c:v>VT01893</c:v>
                  </c:pt>
                  <c:pt idx="155">
                    <c:v>VT02118</c:v>
                  </c:pt>
                  <c:pt idx="156">
                    <c:v>VT02260</c:v>
                  </c:pt>
                  <c:pt idx="157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0">
                    <c:v>VT03552</c:v>
                  </c:pt>
                  <c:pt idx="171">
                    <c:v>VT03701</c:v>
                  </c:pt>
                  <c:pt idx="172">
                    <c:v>VT03704</c:v>
                  </c:pt>
                  <c:pt idx="173">
                    <c:v>VT03849</c:v>
                  </c:pt>
                  <c:pt idx="174">
                    <c:v>VT03988</c:v>
                  </c:pt>
                  <c:pt idx="175">
                    <c:v>VT03993</c:v>
                  </c:pt>
                  <c:pt idx="176">
                    <c:v>VT04028</c:v>
                  </c:pt>
                  <c:pt idx="177">
                    <c:v>VT04093</c:v>
                  </c:pt>
                  <c:pt idx="178">
                    <c:v>VT04137</c:v>
                  </c:pt>
                  <c:pt idx="179">
                    <c:v>VT04373</c:v>
                  </c:pt>
                  <c:pt idx="180">
                    <c:v>VT04415</c:v>
                  </c:pt>
                  <c:pt idx="181">
                    <c:v>VT04467</c:v>
                  </c:pt>
                  <c:pt idx="182">
                    <c:v>VT04552</c:v>
                  </c:pt>
                  <c:pt idx="183">
                    <c:v>VT04627</c:v>
                  </c:pt>
                  <c:pt idx="184">
                    <c:v>VT04681</c:v>
                  </c:pt>
                  <c:pt idx="185">
                    <c:v>VT04984</c:v>
                  </c:pt>
                </c:lvl>
              </c:multiLvlStrCache>
            </c:multiLvlStrRef>
          </c:cat>
          <c:val>
            <c:numRef>
              <c:f>'[LEEMAROSE EXCEL.xlsx]1'!$C$5:$C$927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2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2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2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2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2</c:v>
                </c:pt>
                <c:pt idx="155">
                  <c:v>1</c:v>
                </c:pt>
                <c:pt idx="156">
                  <c:v>1</c:v>
                </c:pt>
                <c:pt idx="157">
                  <c:v>2</c:v>
                </c:pt>
                <c:pt idx="158">
                  <c:v>1</c:v>
                </c:pt>
                <c:pt idx="159">
                  <c:v>2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2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2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'[LEEMAROSE EXCEL.xlsx]1'!$D$3:$D$4</c:f>
              <c:strCache>
                <c:ptCount val="1"/>
                <c:pt idx="0">
                  <c:v>Count of Department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'[LEEMAROSE EXCEL.xlsx]1'!$A$5:$A$927</c:f>
              <c:multiLvlStrCache>
                <c:ptCount val="186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Wellington, New Zealand</c:v>
                  </c:pt>
                  <c:pt idx="4">
                    <c:v>Remote</c:v>
                  </c:pt>
                  <c:pt idx="5">
                    <c:v>Hyderabad, India</c:v>
                  </c:pt>
                  <c:pt idx="6">
                    <c:v>Wellington, New Zealand</c:v>
                  </c:pt>
                  <c:pt idx="7">
                    <c:v>Columbus, USA</c:v>
                  </c:pt>
                  <c:pt idx="8">
                    <c:v>Hyderabad, India</c:v>
                  </c:pt>
                  <c:pt idx="9">
                    <c:v>Remote</c:v>
                  </c:pt>
                  <c:pt idx="10">
                    <c:v>Seattle, USA</c:v>
                  </c:pt>
                  <c:pt idx="11">
                    <c:v>Auckland, New Zealand</c:v>
                  </c:pt>
                  <c:pt idx="12">
                    <c:v>Columbus, USA</c:v>
                  </c:pt>
                  <c:pt idx="13">
                    <c:v>Columbus, USA</c:v>
                  </c:pt>
                  <c:pt idx="14">
                    <c:v>Auckland, New Zealand</c:v>
                  </c:pt>
                  <c:pt idx="15">
                    <c:v>Auckland, New Zealand</c:v>
                  </c:pt>
                  <c:pt idx="16">
                    <c:v>Remote</c:v>
                  </c:pt>
                  <c:pt idx="17">
                    <c:v>Hyderabad, India</c:v>
                  </c:pt>
                  <c:pt idx="18">
                    <c:v>Columbus, USA</c:v>
                  </c:pt>
                  <c:pt idx="19">
                    <c:v>Remote</c:v>
                  </c:pt>
                  <c:pt idx="20">
                    <c:v>Hyderabad, India</c:v>
                  </c:pt>
                  <c:pt idx="21">
                    <c:v>Hyderabad, India</c:v>
                  </c:pt>
                  <c:pt idx="22">
                    <c:v>Columbus, USA</c:v>
                  </c:pt>
                  <c:pt idx="23">
                    <c:v>Auckland, New Zealand</c:v>
                  </c:pt>
                  <c:pt idx="24">
                    <c:v>Hyderabad, India</c:v>
                  </c:pt>
                  <c:pt idx="25">
                    <c:v>Auckland, New Zealand</c:v>
                  </c:pt>
                  <c:pt idx="26">
                    <c:v>Wellington, New Zealand</c:v>
                  </c:pt>
                  <c:pt idx="27">
                    <c:v>Hyderabad, India</c:v>
                  </c:pt>
                  <c:pt idx="28">
                    <c:v>Wellington, New Zealand</c:v>
                  </c:pt>
                  <c:pt idx="29">
                    <c:v>Remote</c:v>
                  </c:pt>
                  <c:pt idx="30">
                    <c:v>Remote</c:v>
                  </c:pt>
                  <c:pt idx="31">
                    <c:v>Chennai, India</c:v>
                  </c:pt>
                  <c:pt idx="32">
                    <c:v>Columbus, USA</c:v>
                  </c:pt>
                  <c:pt idx="33">
                    <c:v>Auckland, New Zealand</c:v>
                  </c:pt>
                  <c:pt idx="34">
                    <c:v>Columbus, USA</c:v>
                  </c:pt>
                  <c:pt idx="35">
                    <c:v>Columbus, USA</c:v>
                  </c:pt>
                  <c:pt idx="36">
                    <c:v>Hyderabad, India</c:v>
                  </c:pt>
                  <c:pt idx="37">
                    <c:v>Columbus, USA</c:v>
                  </c:pt>
                  <c:pt idx="38">
                    <c:v>Hyderabad, India</c:v>
                  </c:pt>
                  <c:pt idx="39">
                    <c:v>Seattle, USA</c:v>
                  </c:pt>
                  <c:pt idx="40">
                    <c:v>Columbus, USA</c:v>
                  </c:pt>
                  <c:pt idx="41">
                    <c:v>Columbus, USA</c:v>
                  </c:pt>
                  <c:pt idx="42">
                    <c:v>Chennai, India</c:v>
                  </c:pt>
                  <c:pt idx="43">
                    <c:v>Wellington, New Zealand</c:v>
                  </c:pt>
                  <c:pt idx="44">
                    <c:v>Wellington, New Zealand</c:v>
                  </c:pt>
                  <c:pt idx="45">
                    <c:v>Remote</c:v>
                  </c:pt>
                  <c:pt idx="46">
                    <c:v>Wellington, New Zealand</c:v>
                  </c:pt>
                  <c:pt idx="47">
                    <c:v>Wellington, New Zealand</c:v>
                  </c:pt>
                  <c:pt idx="48">
                    <c:v>Remote</c:v>
                  </c:pt>
                  <c:pt idx="49">
                    <c:v>Hyderabad, India</c:v>
                  </c:pt>
                  <c:pt idx="50">
                    <c:v>Chennai, India</c:v>
                  </c:pt>
                  <c:pt idx="51">
                    <c:v>Seattle, USA</c:v>
                  </c:pt>
                  <c:pt idx="52">
                    <c:v>Hyderabad, India</c:v>
                  </c:pt>
                  <c:pt idx="53">
                    <c:v>Hyderabad, India</c:v>
                  </c:pt>
                  <c:pt idx="54">
                    <c:v>Auckland, New Zealand</c:v>
                  </c:pt>
                  <c:pt idx="55">
                    <c:v>Seattle, USA</c:v>
                  </c:pt>
                  <c:pt idx="56">
                    <c:v>Hyderabad, India</c:v>
                  </c:pt>
                  <c:pt idx="57">
                    <c:v>Remote</c:v>
                  </c:pt>
                  <c:pt idx="58">
                    <c:v>Remote</c:v>
                  </c:pt>
                  <c:pt idx="59">
                    <c:v>Columbus, USA</c:v>
                  </c:pt>
                  <c:pt idx="60">
                    <c:v>Hyderabad, India</c:v>
                  </c:pt>
                  <c:pt idx="61">
                    <c:v>Remote</c:v>
                  </c:pt>
                  <c:pt idx="62">
                    <c:v>Remote</c:v>
                  </c:pt>
                  <c:pt idx="63">
                    <c:v>Remote</c:v>
                  </c:pt>
                  <c:pt idx="64">
                    <c:v>Remote</c:v>
                  </c:pt>
                  <c:pt idx="65">
                    <c:v>Chennai, India</c:v>
                  </c:pt>
                  <c:pt idx="66">
                    <c:v>Chennai, India</c:v>
                  </c:pt>
                  <c:pt idx="67">
                    <c:v>Auckland, New Zealand</c:v>
                  </c:pt>
                  <c:pt idx="68">
                    <c:v>Seattle, USA</c:v>
                  </c:pt>
                  <c:pt idx="69">
                    <c:v>Wellington, New Zealand</c:v>
                  </c:pt>
                  <c:pt idx="70">
                    <c:v>Chennai, India</c:v>
                  </c:pt>
                  <c:pt idx="71">
                    <c:v>Wellington, New Zealand</c:v>
                  </c:pt>
                  <c:pt idx="72">
                    <c:v>Columbus, USA</c:v>
                  </c:pt>
                  <c:pt idx="73">
                    <c:v>Seattle, USA</c:v>
                  </c:pt>
                  <c:pt idx="74">
                    <c:v>Hyderabad, India</c:v>
                  </c:pt>
                  <c:pt idx="75">
                    <c:v>Chennai, India</c:v>
                  </c:pt>
                  <c:pt idx="76">
                    <c:v>Wellington, New Zealand</c:v>
                  </c:pt>
                  <c:pt idx="77">
                    <c:v>Remote</c:v>
                  </c:pt>
                  <c:pt idx="78">
                    <c:v>Remote</c:v>
                  </c:pt>
                  <c:pt idx="79">
                    <c:v>Seattle, USA</c:v>
                  </c:pt>
                  <c:pt idx="80">
                    <c:v>Auckland, New Zealand</c:v>
                  </c:pt>
                  <c:pt idx="81">
                    <c:v>Chennai, India</c:v>
                  </c:pt>
                  <c:pt idx="82">
                    <c:v>Hyderabad, India</c:v>
                  </c:pt>
                  <c:pt idx="83">
                    <c:v>Chennai, India</c:v>
                  </c:pt>
                  <c:pt idx="84">
                    <c:v>Wellington, New Zealand</c:v>
                  </c:pt>
                  <c:pt idx="85">
                    <c:v>Hyderabad, India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Remote</c:v>
                  </c:pt>
                  <c:pt idx="89">
                    <c:v>Auckland, New Zealand</c:v>
                  </c:pt>
                  <c:pt idx="90">
                    <c:v>Chennai, India</c:v>
                  </c:pt>
                  <c:pt idx="91">
                    <c:v>Chennai, India</c:v>
                  </c:pt>
                  <c:pt idx="92">
                    <c:v>Auckland, New Zealand</c:v>
                  </c:pt>
                  <c:pt idx="93">
                    <c:v>Remote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Chennai, India</c:v>
                  </c:pt>
                  <c:pt idx="99">
                    <c:v>Remote</c:v>
                  </c:pt>
                  <c:pt idx="100">
                    <c:v>Auckland, New Zealand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Auckland, New Zealand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Hyderabad, India</c:v>
                  </c:pt>
                  <c:pt idx="121">
                    <c:v>Chennai, India</c:v>
                  </c:pt>
                  <c:pt idx="122">
                    <c:v>Chennai, India</c:v>
                  </c:pt>
                  <c:pt idx="123">
                    <c:v>Remote</c:v>
                  </c:pt>
                  <c:pt idx="124">
                    <c:v>Remote</c:v>
                  </c:pt>
                  <c:pt idx="125">
                    <c:v>Chennai, India</c:v>
                  </c:pt>
                  <c:pt idx="126">
                    <c:v>Auckland, New Zealand</c:v>
                  </c:pt>
                  <c:pt idx="127">
                    <c:v>Remote</c:v>
                  </c:pt>
                  <c:pt idx="128">
                    <c:v>Seattle, USA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Hyderabad, India</c:v>
                  </c:pt>
                  <c:pt idx="140">
                    <c:v>Remote</c:v>
                  </c:pt>
                  <c:pt idx="141">
                    <c:v>Seattle, USA</c:v>
                  </c:pt>
                  <c:pt idx="142">
                    <c:v>Hyderabad, India</c:v>
                  </c:pt>
                  <c:pt idx="143">
                    <c:v>Hyderabad, India</c:v>
                  </c:pt>
                  <c:pt idx="144">
                    <c:v>Auckland, New Zealand</c:v>
                  </c:pt>
                  <c:pt idx="145">
                    <c:v>Seattle, USA</c:v>
                  </c:pt>
                  <c:pt idx="146">
                    <c:v>Remote</c:v>
                  </c:pt>
                  <c:pt idx="147">
                    <c:v>Chennai, India</c:v>
                  </c:pt>
                  <c:pt idx="148">
                    <c:v>Remote</c:v>
                  </c:pt>
                  <c:pt idx="149">
                    <c:v>Hyderabad, India</c:v>
                  </c:pt>
                  <c:pt idx="150">
                    <c:v>Columbus, USA</c:v>
                  </c:pt>
                  <c:pt idx="151">
                    <c:v>Hyderabad, India</c:v>
                  </c:pt>
                  <c:pt idx="152">
                    <c:v>Remote</c:v>
                  </c:pt>
                  <c:pt idx="153">
                    <c:v>Seattle, USA</c:v>
                  </c:pt>
                  <c:pt idx="154">
                    <c:v>Remote</c:v>
                  </c:pt>
                  <c:pt idx="155">
                    <c:v>Hyderabad, India</c:v>
                  </c:pt>
                  <c:pt idx="156">
                    <c:v>Seattle,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Hyderabad, India</c:v>
                  </c:pt>
                  <c:pt idx="171">
                    <c:v>Chennai, India</c:v>
                  </c:pt>
                  <c:pt idx="172">
                    <c:v>Wellington, New Zealand</c:v>
                  </c:pt>
                  <c:pt idx="173">
                    <c:v>Wellington, New Zealand</c:v>
                  </c:pt>
                  <c:pt idx="174">
                    <c:v>Hyderabad, India</c:v>
                  </c:pt>
                  <c:pt idx="175">
                    <c:v>Auckland, New Zealand</c:v>
                  </c:pt>
                  <c:pt idx="176">
                    <c:v>Remote</c:v>
                  </c:pt>
                  <c:pt idx="177">
                    <c:v>Chennai, India</c:v>
                  </c:pt>
                  <c:pt idx="178">
                    <c:v>Remote</c:v>
                  </c:pt>
                  <c:pt idx="179">
                    <c:v>Remote</c:v>
                  </c:pt>
                  <c:pt idx="180">
                    <c:v>Columbus, USA</c:v>
                  </c:pt>
                  <c:pt idx="181">
                    <c:v>Hyderabad, India</c:v>
                  </c:pt>
                  <c:pt idx="182">
                    <c:v>Columbus, USA</c:v>
                  </c:pt>
                  <c:pt idx="183">
                    <c:v>Remote</c:v>
                  </c:pt>
                  <c:pt idx="184">
                    <c:v>Wellington, New Zealand</c:v>
                  </c:pt>
                  <c:pt idx="185">
                    <c:v>Remote</c:v>
                  </c:pt>
                </c:lvl>
                <c:lvl>
                  <c:pt idx="0">
                    <c:v>Permanent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Permanent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Permanent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Permanent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Permanent</c:v>
                  </c:pt>
                  <c:pt idx="23">
                    <c:v>Permanent</c:v>
                  </c:pt>
                  <c:pt idx="24">
                    <c:v>Permanent</c:v>
                  </c:pt>
                  <c:pt idx="25">
                    <c:v>Permanent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Permanent</c:v>
                  </c:pt>
                  <c:pt idx="29">
                    <c:v>Permanent</c:v>
                  </c:pt>
                  <c:pt idx="30">
                    <c:v>Permanent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Permanent</c:v>
                  </c:pt>
                  <c:pt idx="39">
                    <c:v>Permanent</c:v>
                  </c:pt>
                  <c:pt idx="40">
                    <c:v>Temporary</c:v>
                  </c:pt>
                  <c:pt idx="41">
                    <c:v>Permanent</c:v>
                  </c:pt>
                  <c:pt idx="42">
                    <c:v>Permanent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Permanent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Permanent</c:v>
                  </c:pt>
                  <c:pt idx="55">
                    <c:v>Permanent</c:v>
                  </c:pt>
                  <c:pt idx="56">
                    <c:v>Permanent</c:v>
                  </c:pt>
                  <c:pt idx="57">
                    <c:v>Permanent</c:v>
                  </c:pt>
                  <c:pt idx="58">
                    <c:v>Permanent</c:v>
                  </c:pt>
                  <c:pt idx="59">
                    <c:v>Permanent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Permanent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Permanent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Permanent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Permanent</c:v>
                  </c:pt>
                  <c:pt idx="97">
                    <c:v>Permanent</c:v>
                  </c:pt>
                  <c:pt idx="98">
                    <c:v>Fixed Term</c:v>
                  </c:pt>
                  <c:pt idx="99">
                    <c:v>Permanent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Permanent</c:v>
                  </c:pt>
                  <c:pt idx="121">
                    <c:v>Permanent</c:v>
                  </c:pt>
                  <c:pt idx="122">
                    <c:v>Fixed Term</c:v>
                  </c:pt>
                  <c:pt idx="123">
                    <c:v>Fixed Term</c:v>
                  </c:pt>
                  <c:pt idx="124">
                    <c:v>Fixed Term</c:v>
                  </c:pt>
                  <c:pt idx="125">
                    <c:v>Fixed Term</c:v>
                  </c:pt>
                  <c:pt idx="126">
                    <c:v>Fixed Term</c:v>
                  </c:pt>
                  <c:pt idx="127">
                    <c:v>Fixed Term</c:v>
                  </c:pt>
                  <c:pt idx="128">
                    <c:v>Fixed Term</c:v>
                  </c:pt>
                  <c:pt idx="129">
                    <c:v>Fixed Term</c:v>
                  </c:pt>
                  <c:pt idx="130">
                    <c:v>Fixed Term</c:v>
                  </c:pt>
                  <c:pt idx="131">
                    <c:v>Fixed Term</c:v>
                  </c:pt>
                  <c:pt idx="132">
                    <c:v>Fixed Term</c:v>
                  </c:pt>
                  <c:pt idx="133">
                    <c:v>Fixed Term</c:v>
                  </c:pt>
                  <c:pt idx="134">
                    <c:v>Fixed Term</c:v>
                  </c:pt>
                  <c:pt idx="135">
                    <c:v>Fixed Term</c:v>
                  </c:pt>
                  <c:pt idx="136">
                    <c:v>Fixed Term</c:v>
                  </c:pt>
                  <c:pt idx="137">
                    <c:v>Fixed Term</c:v>
                  </c:pt>
                  <c:pt idx="138">
                    <c:v>Fixed Term</c:v>
                  </c:pt>
                  <c:pt idx="139">
                    <c:v>Permanent</c:v>
                  </c:pt>
                  <c:pt idx="140">
                    <c:v>Fixed Term</c:v>
                  </c:pt>
                  <c:pt idx="141">
                    <c:v>Fixed Term</c:v>
                  </c:pt>
                  <c:pt idx="142">
                    <c:v>Fixed Term</c:v>
                  </c:pt>
                  <c:pt idx="143">
                    <c:v>Permanent</c:v>
                  </c:pt>
                  <c:pt idx="144">
                    <c:v>Fixed Term</c:v>
                  </c:pt>
                  <c:pt idx="145">
                    <c:v>Fixed Term</c:v>
                  </c:pt>
                  <c:pt idx="146">
                    <c:v>Fixed Term</c:v>
                  </c:pt>
                  <c:pt idx="147">
                    <c:v>Fixed Term</c:v>
                  </c:pt>
                  <c:pt idx="148">
                    <c:v>Fixed Term</c:v>
                  </c:pt>
                  <c:pt idx="149">
                    <c:v>Fixed Term</c:v>
                  </c:pt>
                  <c:pt idx="150">
                    <c:v>Fixed Term</c:v>
                  </c:pt>
                  <c:pt idx="151">
                    <c:v>Fixed Term</c:v>
                  </c:pt>
                  <c:pt idx="152">
                    <c:v>Fixed Term</c:v>
                  </c:pt>
                  <c:pt idx="153">
                    <c:v>Fixed Term</c:v>
                  </c:pt>
                  <c:pt idx="154">
                    <c:v>Fixed Term</c:v>
                  </c:pt>
                  <c:pt idx="155">
                    <c:v>Fixed Term</c:v>
                  </c:pt>
                  <c:pt idx="156">
                    <c:v>Temporary</c:v>
                  </c:pt>
                  <c:pt idx="157">
                    <c:v>Temporary</c:v>
                  </c:pt>
                  <c:pt idx="158">
                    <c:v>Temporary</c:v>
                  </c:pt>
                  <c:pt idx="159">
                    <c:v>Temporary</c:v>
                  </c:pt>
                  <c:pt idx="160">
                    <c:v>Temporary</c:v>
                  </c:pt>
                  <c:pt idx="161">
                    <c:v>Temporary</c:v>
                  </c:pt>
                  <c:pt idx="162">
                    <c:v>Temporary</c:v>
                  </c:pt>
                  <c:pt idx="163">
                    <c:v>Temporary</c:v>
                  </c:pt>
                  <c:pt idx="164">
                    <c:v>Temporary</c:v>
                  </c:pt>
                  <c:pt idx="165">
                    <c:v>Temporary</c:v>
                  </c:pt>
                  <c:pt idx="166">
                    <c:v>Temporary</c:v>
                  </c:pt>
                  <c:pt idx="167">
                    <c:v>Temporary</c:v>
                  </c:pt>
                  <c:pt idx="168">
                    <c:v>Temporary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Temporary</c:v>
                  </c:pt>
                  <c:pt idx="172">
                    <c:v>Temporary</c:v>
                  </c:pt>
                  <c:pt idx="173">
                    <c:v>Temporary</c:v>
                  </c:pt>
                  <c:pt idx="174">
                    <c:v>Temporary</c:v>
                  </c:pt>
                  <c:pt idx="175">
                    <c:v>Temporary</c:v>
                  </c:pt>
                  <c:pt idx="176">
                    <c:v>Temporary</c:v>
                  </c:pt>
                  <c:pt idx="177">
                    <c:v>Temporary</c:v>
                  </c:pt>
                  <c:pt idx="178">
                    <c:v>Temporary</c:v>
                  </c:pt>
                  <c:pt idx="179">
                    <c:v>Temporary</c:v>
                  </c:pt>
                  <c:pt idx="180">
                    <c:v>Temporary</c:v>
                  </c:pt>
                  <c:pt idx="181">
                    <c:v>Temporary</c:v>
                  </c:pt>
                  <c:pt idx="182">
                    <c:v>Temporary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Temporary</c:v>
                  </c:pt>
                </c:lvl>
                <c:lvl>
                  <c:pt idx="0">
                    <c:v>70649.46</c:v>
                  </c:pt>
                  <c:pt idx="1">
                    <c:v>105468.7</c:v>
                  </c:pt>
                  <c:pt idx="2">
                    <c:v>0</c:v>
                  </c:pt>
                  <c:pt idx="3">
                    <c:v>(blank)</c:v>
                  </c:pt>
                  <c:pt idx="4">
                    <c:v>68980.52</c:v>
                  </c:pt>
                  <c:pt idx="5">
                    <c:v>63705.4</c:v>
                  </c:pt>
                  <c:pt idx="6">
                    <c:v>114177.23</c:v>
                  </c:pt>
                  <c:pt idx="7">
                    <c:v>52963.65</c:v>
                  </c:pt>
                  <c:pt idx="8">
                    <c:v>50310.09</c:v>
                  </c:pt>
                  <c:pt idx="9">
                    <c:v>84309.95</c:v>
                  </c:pt>
                  <c:pt idx="10">
                    <c:v>112645.99</c:v>
                  </c:pt>
                  <c:pt idx="11">
                    <c:v>91645.04</c:v>
                  </c:pt>
                  <c:pt idx="12">
                    <c:v>97105.19</c:v>
                  </c:pt>
                  <c:pt idx="13">
                    <c:v>85918.61</c:v>
                  </c:pt>
                  <c:pt idx="14">
                    <c:v>50449.46</c:v>
                  </c:pt>
                  <c:pt idx="15">
                    <c:v>(blank)</c:v>
                  </c:pt>
                  <c:pt idx="16">
                    <c:v>36547.58</c:v>
                  </c:pt>
                  <c:pt idx="17">
                    <c:v>115191.38</c:v>
                  </c:pt>
                  <c:pt idx="18">
                    <c:v>58861.19</c:v>
                  </c:pt>
                  <c:pt idx="19">
                    <c:v>75974.99</c:v>
                  </c:pt>
                  <c:pt idx="20">
                    <c:v>95954.02</c:v>
                  </c:pt>
                  <c:pt idx="21">
                    <c:v>102934.09</c:v>
                  </c:pt>
                  <c:pt idx="22">
                    <c:v>104335.04</c:v>
                  </c:pt>
                  <c:pt idx="23">
                    <c:v>81897.79</c:v>
                  </c:pt>
                  <c:pt idx="24">
                    <c:v>61994.76</c:v>
                  </c:pt>
                  <c:pt idx="25">
                    <c:v>37362.3</c:v>
                  </c:pt>
                  <c:pt idx="26">
                    <c:v>84745.93</c:v>
                  </c:pt>
                  <c:pt idx="27">
                    <c:v>32192.15</c:v>
                  </c:pt>
                  <c:pt idx="28">
                    <c:v>89690.38</c:v>
                  </c:pt>
                  <c:pt idx="29">
                    <c:v>39535.49</c:v>
                  </c:pt>
                  <c:pt idx="30">
                    <c:v>62195.47</c:v>
                  </c:pt>
                  <c:pt idx="31">
                    <c:v>66572.58</c:v>
                  </c:pt>
                  <c:pt idx="32">
                    <c:v>35943.62</c:v>
                  </c:pt>
                  <c:pt idx="33">
                    <c:v>119022.49</c:v>
                  </c:pt>
                  <c:pt idx="34">
                    <c:v>65699.02</c:v>
                  </c:pt>
                  <c:pt idx="35">
                    <c:v>80695.74</c:v>
                  </c:pt>
                  <c:pt idx="36">
                    <c:v>92336.08</c:v>
                  </c:pt>
                  <c:pt idx="37">
                    <c:v>69192.85</c:v>
                  </c:pt>
                  <c:pt idx="38">
                    <c:v>104802.63</c:v>
                  </c:pt>
                  <c:pt idx="39">
                    <c:v>88360.79</c:v>
                  </c:pt>
                  <c:pt idx="40">
                    <c:v>67589.56</c:v>
                  </c:pt>
                  <c:pt idx="41">
                    <c:v>110042.37</c:v>
                  </c:pt>
                  <c:pt idx="42">
                    <c:v>86010.54</c:v>
                  </c:pt>
                  <c:pt idx="43">
                    <c:v>118976.16</c:v>
                  </c:pt>
                  <c:pt idx="44">
                    <c:v>40753.54</c:v>
                  </c:pt>
                  <c:pt idx="45">
                    <c:v>41934.71</c:v>
                  </c:pt>
                  <c:pt idx="46">
                    <c:v>111049.84</c:v>
                  </c:pt>
                  <c:pt idx="47">
                    <c:v>74279.01</c:v>
                  </c:pt>
                  <c:pt idx="48">
                    <c:v>54137.05</c:v>
                  </c:pt>
                  <c:pt idx="49">
                    <c:v>89690.38</c:v>
                  </c:pt>
                  <c:pt idx="50">
                    <c:v>38438.24</c:v>
                  </c:pt>
                  <c:pt idx="51">
                    <c:v>44447.26</c:v>
                  </c:pt>
                  <c:pt idx="52">
                    <c:v>74924.65</c:v>
                  </c:pt>
                  <c:pt idx="53">
                    <c:v>86556.96</c:v>
                  </c:pt>
                  <c:pt idx="54">
                    <c:v>68008.55</c:v>
                  </c:pt>
                  <c:pt idx="55">
                    <c:v>90697.67</c:v>
                  </c:pt>
                  <c:pt idx="56">
                    <c:v>44403.77</c:v>
                  </c:pt>
                  <c:pt idx="57">
                    <c:v>49915.14</c:v>
                  </c:pt>
                  <c:pt idx="58">
                    <c:v>113616.23</c:v>
                  </c:pt>
                  <c:pt idx="59">
                    <c:v>68860.4</c:v>
                  </c:pt>
                  <c:pt idx="60">
                    <c:v>71371.37</c:v>
                  </c:pt>
                  <c:pt idx="61">
                    <c:v>31241.24</c:v>
                  </c:pt>
                  <c:pt idx="62">
                    <c:v>66017.18</c:v>
                  </c:pt>
                  <c:pt idx="63">
                    <c:v>0</c:v>
                  </c:pt>
                  <c:pt idx="64">
                    <c:v>(blank)</c:v>
                  </c:pt>
                  <c:pt idx="65">
                    <c:v>40445.29</c:v>
                  </c:pt>
                  <c:pt idx="66">
                    <c:v>0</c:v>
                  </c:pt>
                  <c:pt idx="67">
                    <c:v>118442.54</c:v>
                  </c:pt>
                  <c:pt idx="68">
                    <c:v>44845.33</c:v>
                  </c:pt>
                  <c:pt idx="69">
                    <c:v>85455.53</c:v>
                  </c:pt>
                  <c:pt idx="70">
                    <c:v>52270.22</c:v>
                  </c:pt>
                  <c:pt idx="71">
                    <c:v>50855.53</c:v>
                  </c:pt>
                  <c:pt idx="72">
                    <c:v>90884.32</c:v>
                  </c:pt>
                  <c:pt idx="73">
                    <c:v>89605.13</c:v>
                  </c:pt>
                  <c:pt idx="74">
                    <c:v>88425.08</c:v>
                  </c:pt>
                  <c:pt idx="75">
                    <c:v>104903.79</c:v>
                  </c:pt>
                  <c:pt idx="76">
                    <c:v>69057.32</c:v>
                  </c:pt>
                  <c:pt idx="77">
                    <c:v>108872.77</c:v>
                  </c:pt>
                  <c:pt idx="78">
                    <c:v>68887.84</c:v>
                  </c:pt>
                  <c:pt idx="79">
                    <c:v>66865.49</c:v>
                  </c:pt>
                  <c:pt idx="80">
                    <c:v>100731.95</c:v>
                  </c:pt>
                  <c:pt idx="81">
                    <c:v>107107.6</c:v>
                  </c:pt>
                  <c:pt idx="82">
                    <c:v>75733.74</c:v>
                  </c:pt>
                  <c:pt idx="83">
                    <c:v>95677.9</c:v>
                  </c:pt>
                  <c:pt idx="84">
                    <c:v>109143.17</c:v>
                  </c:pt>
                  <c:pt idx="85">
                    <c:v>76932.6</c:v>
                  </c:pt>
                  <c:pt idx="86">
                    <c:v>69913.39</c:v>
                  </c:pt>
                  <c:pt idx="87">
                    <c:v>111229.47</c:v>
                  </c:pt>
                  <c:pt idx="88">
                    <c:v>85879.23</c:v>
                  </c:pt>
                  <c:pt idx="89">
                    <c:v>100424.23</c:v>
                  </c:pt>
                  <c:pt idx="90">
                    <c:v>71924.85</c:v>
                  </c:pt>
                  <c:pt idx="91">
                    <c:v>61688.77</c:v>
                  </c:pt>
                  <c:pt idx="92">
                    <c:v>(blank)</c:v>
                  </c:pt>
                  <c:pt idx="93">
                    <c:v>75475.93</c:v>
                  </c:pt>
                  <c:pt idx="94">
                    <c:v>37902.35</c:v>
                  </c:pt>
                  <c:pt idx="95">
                    <c:v>63555.73</c:v>
                  </c:pt>
                  <c:pt idx="96">
                    <c:v>52748.63</c:v>
                  </c:pt>
                  <c:pt idx="97">
                    <c:v>109163.39</c:v>
                  </c:pt>
                  <c:pt idx="98">
                    <c:v>73823.45</c:v>
                  </c:pt>
                  <c:pt idx="99">
                    <c:v>88034.67</c:v>
                  </c:pt>
                  <c:pt idx="100">
                    <c:v>42161.77</c:v>
                  </c:pt>
                  <c:pt idx="101">
                    <c:v>59258.19</c:v>
                  </c:pt>
                  <c:pt idx="102">
                    <c:v>71570.99</c:v>
                  </c:pt>
                  <c:pt idx="103">
                    <c:v>67633.85</c:v>
                  </c:pt>
                  <c:pt idx="104">
                    <c:v>89838.77</c:v>
                  </c:pt>
                  <c:pt idx="105">
                    <c:v>28481.16</c:v>
                  </c:pt>
                  <c:pt idx="106">
                    <c:v>114425.19</c:v>
                  </c:pt>
                  <c:pt idx="107">
                    <c:v>99460.78</c:v>
                  </c:pt>
                  <c:pt idx="108">
                    <c:v>(blank)</c:v>
                  </c:pt>
                  <c:pt idx="109">
                    <c:v>88511.17</c:v>
                  </c:pt>
                  <c:pt idx="110">
                    <c:v>80169.42</c:v>
                  </c:pt>
                  <c:pt idx="111">
                    <c:v>88689.09</c:v>
                  </c:pt>
                  <c:pt idx="112">
                    <c:v>67957.9</c:v>
                  </c:pt>
                  <c:pt idx="113">
                    <c:v>69163.39</c:v>
                  </c:pt>
                  <c:pt idx="114">
                    <c:v>0</c:v>
                  </c:pt>
                  <c:pt idx="115">
                    <c:v>(blank)</c:v>
                  </c:pt>
                  <c:pt idx="116">
                    <c:v>96753.78</c:v>
                  </c:pt>
                  <c:pt idx="117">
                    <c:v>28974.03</c:v>
                  </c:pt>
                  <c:pt idx="118">
                    <c:v>57002.02</c:v>
                  </c:pt>
                  <c:pt idx="119">
                    <c:v>33031.26</c:v>
                  </c:pt>
                  <c:pt idx="120">
                    <c:v>84762.76</c:v>
                  </c:pt>
                  <c:pt idx="121">
                    <c:v>39700.82</c:v>
                  </c:pt>
                  <c:pt idx="122">
                    <c:v>39784.24</c:v>
                  </c:pt>
                  <c:pt idx="123">
                    <c:v>31816.57</c:v>
                  </c:pt>
                  <c:pt idx="124">
                    <c:v>67818.14</c:v>
                  </c:pt>
                  <c:pt idx="125">
                    <c:v>79567.69</c:v>
                  </c:pt>
                  <c:pt idx="126">
                    <c:v>72876.91</c:v>
                  </c:pt>
                  <c:pt idx="127">
                    <c:v>43329.22</c:v>
                  </c:pt>
                  <c:pt idx="128">
                    <c:v>99683.67</c:v>
                  </c:pt>
                  <c:pt idx="129">
                    <c:v>106775.14</c:v>
                  </c:pt>
                  <c:pt idx="130">
                    <c:v>73488.68</c:v>
                  </c:pt>
                  <c:pt idx="131">
                    <c:v>72843.23</c:v>
                  </c:pt>
                  <c:pt idx="132">
                    <c:v>92704.48</c:v>
                  </c:pt>
                  <c:pt idx="133">
                    <c:v>100371.31</c:v>
                  </c:pt>
                  <c:pt idx="134">
                    <c:v>99448.78</c:v>
                  </c:pt>
                  <c:pt idx="135">
                    <c:v>69764.1</c:v>
                  </c:pt>
                  <c:pt idx="136">
                    <c:v>104038.9</c:v>
                  </c:pt>
                  <c:pt idx="137">
                    <c:v>(blank)</c:v>
                  </c:pt>
                  <c:pt idx="138">
                    <c:v>47646.95</c:v>
                  </c:pt>
                  <c:pt idx="139">
                    <c:v>88956.65</c:v>
                  </c:pt>
                  <c:pt idx="140">
                    <c:v>42314.39</c:v>
                  </c:pt>
                  <c:pt idx="141">
                    <c:v>84598.88</c:v>
                  </c:pt>
                  <c:pt idx="142">
                    <c:v>78443.78</c:v>
                  </c:pt>
                  <c:pt idx="143">
                    <c:v>75643.08</c:v>
                  </c:pt>
                  <c:pt idx="144">
                    <c:v>57419.35</c:v>
                  </c:pt>
                  <c:pt idx="145">
                    <c:v>95017.1</c:v>
                  </c:pt>
                  <c:pt idx="146">
                    <c:v>31042.51</c:v>
                  </c:pt>
                  <c:pt idx="147">
                    <c:v>86233.83</c:v>
                  </c:pt>
                  <c:pt idx="148">
                    <c:v>86558.58</c:v>
                  </c:pt>
                  <c:pt idx="149">
                    <c:v>76303.82</c:v>
                  </c:pt>
                  <c:pt idx="150">
                    <c:v>101187.36</c:v>
                  </c:pt>
                  <c:pt idx="151">
                    <c:v>61624.77</c:v>
                  </c:pt>
                  <c:pt idx="152">
                    <c:v>31172.77</c:v>
                  </c:pt>
                  <c:pt idx="153">
                    <c:v>93128.34</c:v>
                  </c:pt>
                  <c:pt idx="154">
                    <c:v>112778.28</c:v>
                  </c:pt>
                  <c:pt idx="155">
                    <c:v>51165.37</c:v>
                  </c:pt>
                  <c:pt idx="156">
                    <c:v>59434.18</c:v>
                  </c:pt>
                  <c:pt idx="157">
                    <c:v>53949.26</c:v>
                  </c:pt>
                  <c:pt idx="158">
                    <c:v>96555.53</c:v>
                  </c:pt>
                  <c:pt idx="159">
                    <c:v>71823.56</c:v>
                  </c:pt>
                  <c:pt idx="160">
                    <c:v>61214.26</c:v>
                  </c:pt>
                  <c:pt idx="161">
                    <c:v>114465.93</c:v>
                  </c:pt>
                  <c:pt idx="162">
                    <c:v>32496.88</c:v>
                  </c:pt>
                  <c:pt idx="163">
                    <c:v>39969.72</c:v>
                  </c:pt>
                  <c:pt idx="164">
                    <c:v>28481.16</c:v>
                  </c:pt>
                  <c:pt idx="165">
                    <c:v>114691.03</c:v>
                  </c:pt>
                  <c:pt idx="166">
                    <c:v>83191.95</c:v>
                  </c:pt>
                  <c:pt idx="167">
                    <c:v>113747.56</c:v>
                  </c:pt>
                  <c:pt idx="168">
                    <c:v>37062.1</c:v>
                  </c:pt>
                  <c:pt idx="169">
                    <c:v>73360.38</c:v>
                  </c:pt>
                  <c:pt idx="170">
                    <c:v>36536.26</c:v>
                  </c:pt>
                  <c:pt idx="171">
                    <c:v>89829.33</c:v>
                  </c:pt>
                  <c:pt idx="172">
                    <c:v>63447.07</c:v>
                  </c:pt>
                  <c:pt idx="173">
                    <c:v>52246.29</c:v>
                  </c:pt>
                  <c:pt idx="174">
                    <c:v>58935.92</c:v>
                  </c:pt>
                  <c:pt idx="175">
                    <c:v>83396.5</c:v>
                  </c:pt>
                  <c:pt idx="176">
                    <c:v>111815.49</c:v>
                  </c:pt>
                  <c:pt idx="177">
                    <c:v>116767.63</c:v>
                  </c:pt>
                  <c:pt idx="178">
                    <c:v>78840.23</c:v>
                  </c:pt>
                  <c:pt idx="179">
                    <c:v>28160.79</c:v>
                  </c:pt>
                  <c:pt idx="180">
                    <c:v>58744.17</c:v>
                  </c:pt>
                  <c:pt idx="181">
                    <c:v>70755.5</c:v>
                  </c:pt>
                  <c:pt idx="182">
                    <c:v>106665.67</c:v>
                  </c:pt>
                  <c:pt idx="183">
                    <c:v>76320.44</c:v>
                  </c:pt>
                  <c:pt idx="184">
                    <c:v>110906.35</c:v>
                  </c:pt>
                  <c:pt idx="185">
                    <c:v>47362.62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Male</c:v>
                  </c:pt>
                  <c:pt idx="14">
                    <c:v>Female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Female</c:v>
                  </c:pt>
                  <c:pt idx="19">
                    <c:v>Female</c:v>
                  </c:pt>
                  <c:pt idx="20">
                    <c:v>Male</c:v>
                  </c:pt>
                  <c:pt idx="21">
                    <c:v>Female</c:v>
                  </c:pt>
                  <c:pt idx="22">
                    <c:v>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Female</c:v>
                  </c:pt>
                  <c:pt idx="27">
                    <c:v>Male</c:v>
                  </c:pt>
                  <c:pt idx="28">
                    <c:v>Female</c:v>
                  </c:pt>
                  <c:pt idx="29">
                    <c:v>Female</c:v>
                  </c:pt>
                  <c:pt idx="30">
                    <c:v>Male</c:v>
                  </c:pt>
                  <c:pt idx="31">
                    <c:v>Male</c:v>
                  </c:pt>
                  <c:pt idx="32">
                    <c:v>Female</c:v>
                  </c:pt>
                  <c:pt idx="33">
                    <c:v>Male</c:v>
                  </c:pt>
                  <c:pt idx="34">
                    <c:v>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Female</c:v>
                  </c:pt>
                  <c:pt idx="38">
                    <c:v>(blank)</c:v>
                  </c:pt>
                  <c:pt idx="39">
                    <c:v>Female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Female</c:v>
                  </c:pt>
                  <c:pt idx="43">
                    <c:v>Male</c:v>
                  </c:pt>
                  <c:pt idx="44">
                    <c:v>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Female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5">
                    <c:v>Male</c:v>
                  </c:pt>
                  <c:pt idx="66">
                    <c:v>Male</c:v>
                  </c:pt>
                  <c:pt idx="67">
                    <c:v>Female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Male</c:v>
                  </c:pt>
                  <c:pt idx="78">
                    <c:v>Female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(blank)</c:v>
                  </c:pt>
                  <c:pt idx="82">
                    <c:v>Female</c:v>
                  </c:pt>
                  <c:pt idx="83">
                    <c:v>Female</c:v>
                  </c:pt>
                  <c:pt idx="84">
                    <c:v>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Male</c:v>
                  </c:pt>
                  <c:pt idx="88">
                    <c:v>Female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Female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Male</c:v>
                  </c:pt>
                  <c:pt idx="97">
                    <c:v>Female</c:v>
                  </c:pt>
                  <c:pt idx="98">
                    <c:v>Female</c:v>
                  </c:pt>
                  <c:pt idx="100">
                    <c:v>Female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Male</c:v>
                  </c:pt>
                  <c:pt idx="105">
                    <c:v>Male</c:v>
                  </c:pt>
                  <c:pt idx="106">
                    <c:v>Female</c:v>
                  </c:pt>
                  <c:pt idx="107">
                    <c:v>Male</c:v>
                  </c:pt>
                  <c:pt idx="108">
                    <c:v>Female</c:v>
                  </c:pt>
                  <c:pt idx="109">
                    <c:v>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(blank)</c:v>
                  </c:pt>
                  <c:pt idx="113">
                    <c:v>Female</c:v>
                  </c:pt>
                  <c:pt idx="114">
                    <c:v>Male</c:v>
                  </c:pt>
                  <c:pt idx="116">
                    <c:v>Male</c:v>
                  </c:pt>
                  <c:pt idx="117">
                    <c:v>Female</c:v>
                  </c:pt>
                  <c:pt idx="118">
                    <c:v>Female</c:v>
                  </c:pt>
                  <c:pt idx="119">
                    <c:v>Female</c:v>
                  </c:pt>
                  <c:pt idx="120">
                    <c:v>Female</c:v>
                  </c:pt>
                  <c:pt idx="121">
                    <c:v>Female</c:v>
                  </c:pt>
                  <c:pt idx="122">
                    <c:v>Male</c:v>
                  </c:pt>
                  <c:pt idx="123">
                    <c:v>Male</c:v>
                  </c:pt>
                  <c:pt idx="124">
                    <c:v>Female</c:v>
                  </c:pt>
                  <c:pt idx="125">
                    <c:v>Male</c:v>
                  </c:pt>
                  <c:pt idx="126">
                    <c:v>Male</c:v>
                  </c:pt>
                  <c:pt idx="127">
                    <c:v>Male</c:v>
                  </c:pt>
                  <c:pt idx="128">
                    <c:v>Female</c:v>
                  </c:pt>
                  <c:pt idx="129">
                    <c:v>Male</c:v>
                  </c:pt>
                  <c:pt idx="130">
                    <c:v>Female</c:v>
                  </c:pt>
                  <c:pt idx="131">
                    <c:v>Male</c:v>
                  </c:pt>
                  <c:pt idx="132">
                    <c:v>Female</c:v>
                  </c:pt>
                  <c:pt idx="133">
                    <c:v>Female</c:v>
                  </c:pt>
                  <c:pt idx="134">
                    <c:v>(blank)</c:v>
                  </c:pt>
                  <c:pt idx="135">
                    <c:v>Male</c:v>
                  </c:pt>
                  <c:pt idx="136">
                    <c:v>Female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Male</c:v>
                  </c:pt>
                  <c:pt idx="143">
                    <c:v>Female</c:v>
                  </c:pt>
                  <c:pt idx="144">
                    <c:v>Male</c:v>
                  </c:pt>
                  <c:pt idx="145">
                    <c:v>Male</c:v>
                  </c:pt>
                  <c:pt idx="146">
                    <c:v>Female</c:v>
                  </c:pt>
                  <c:pt idx="147">
                    <c:v>Female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Female</c:v>
                  </c:pt>
                  <c:pt idx="151">
                    <c:v>Male</c:v>
                  </c:pt>
                  <c:pt idx="152">
                    <c:v>Female</c:v>
                  </c:pt>
                  <c:pt idx="153">
                    <c:v>Female</c:v>
                  </c:pt>
                  <c:pt idx="154">
                    <c:v>Male</c:v>
                  </c:pt>
                  <c:pt idx="155">
                    <c:v>Female</c:v>
                  </c:pt>
                  <c:pt idx="156">
                    <c:v>Female</c:v>
                  </c:pt>
                  <c:pt idx="157">
                    <c:v>Male</c:v>
                  </c:pt>
                  <c:pt idx="158">
                    <c:v>Female</c:v>
                  </c:pt>
                  <c:pt idx="159">
                    <c:v>Female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Female</c:v>
                  </c:pt>
                  <c:pt idx="163">
                    <c:v>Male</c:v>
                  </c:pt>
                  <c:pt idx="164">
                    <c:v>Male</c:v>
                  </c:pt>
                  <c:pt idx="165">
                    <c:v>Male</c:v>
                  </c:pt>
                  <c:pt idx="166">
                    <c:v>Male</c:v>
                  </c:pt>
                  <c:pt idx="167">
                    <c:v>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Male</c:v>
                  </c:pt>
                  <c:pt idx="171">
                    <c:v>Female</c:v>
                  </c:pt>
                  <c:pt idx="172">
                    <c:v>(blank)</c:v>
                  </c:pt>
                  <c:pt idx="173">
                    <c:v>Male</c:v>
                  </c:pt>
                  <c:pt idx="174">
                    <c:v>Female</c:v>
                  </c:pt>
                  <c:pt idx="175">
                    <c:v>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(blank)</c:v>
                  </c:pt>
                  <c:pt idx="179">
                    <c:v>Male</c:v>
                  </c:pt>
                  <c:pt idx="180">
                    <c:v>Female</c:v>
                  </c:pt>
                  <c:pt idx="181">
                    <c:v>Female</c:v>
                  </c:pt>
                  <c:pt idx="182">
                    <c:v>Female</c:v>
                  </c:pt>
                  <c:pt idx="183">
                    <c:v>Male</c:v>
                  </c:pt>
                  <c:pt idx="184">
                    <c:v>Female</c:v>
                  </c:pt>
                  <c:pt idx="185">
                    <c:v>Male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4">
                    <c:v>PR00419</c:v>
                  </c:pt>
                  <c:pt idx="5">
                    <c:v>PR00576</c:v>
                  </c:pt>
                  <c:pt idx="6">
                    <c:v>PR00746</c:v>
                  </c:pt>
                  <c:pt idx="7">
                    <c:v>PR00882</c:v>
                  </c:pt>
                  <c:pt idx="8">
                    <c:v>PR00893</c:v>
                  </c:pt>
                  <c:pt idx="9">
                    <c:v>PR00916</c:v>
                  </c:pt>
                  <c:pt idx="10">
                    <c:v>PR01159</c:v>
                  </c:pt>
                  <c:pt idx="11">
                    <c:v>PR01211</c:v>
                  </c:pt>
                  <c:pt idx="12">
                    <c:v>PR01269</c:v>
                  </c:pt>
                  <c:pt idx="13">
                    <c:v>PR01346</c:v>
                  </c:pt>
                  <c:pt idx="14">
                    <c:v>PR01662</c:v>
                  </c:pt>
                  <c:pt idx="15">
                    <c:v>PR01951</c:v>
                  </c:pt>
                  <c:pt idx="16">
                    <c:v>PR01956</c:v>
                  </c:pt>
                  <c:pt idx="17">
                    <c:v>PR02010</c:v>
                  </c:pt>
                  <c:pt idx="18">
                    <c:v>PR02016</c:v>
                  </c:pt>
                  <c:pt idx="19">
                    <c:v>PR02113</c:v>
                  </c:pt>
                  <c:pt idx="20">
                    <c:v>PR02140</c:v>
                  </c:pt>
                  <c:pt idx="21">
                    <c:v>PR02208</c:v>
                  </c:pt>
                  <c:pt idx="22">
                    <c:v>PR02288</c:v>
                  </c:pt>
                  <c:pt idx="23">
                    <c:v>PR02321</c:v>
                  </c:pt>
                  <c:pt idx="24">
                    <c:v>PR02603</c:v>
                  </c:pt>
                  <c:pt idx="25">
                    <c:v>PR02782</c:v>
                  </c:pt>
                  <c:pt idx="26">
                    <c:v>PR02957</c:v>
                  </c:pt>
                  <c:pt idx="27">
                    <c:v>PR03034</c:v>
                  </c:pt>
                  <c:pt idx="28">
                    <c:v>PR03158</c:v>
                  </c:pt>
                  <c:pt idx="29">
                    <c:v>PR03271</c:v>
                  </c:pt>
                  <c:pt idx="30">
                    <c:v>PR03445</c:v>
                  </c:pt>
                  <c:pt idx="31">
                    <c:v>PR03804</c:v>
                  </c:pt>
                  <c:pt idx="32">
                    <c:v>PR03844</c:v>
                  </c:pt>
                  <c:pt idx="33">
                    <c:v>PR03886</c:v>
                  </c:pt>
                  <c:pt idx="34">
                    <c:v>PR03980</c:v>
                  </c:pt>
                  <c:pt idx="35">
                    <c:v>PR04380</c:v>
                  </c:pt>
                  <c:pt idx="36">
                    <c:v>PR04446</c:v>
                  </c:pt>
                  <c:pt idx="37">
                    <c:v>PR04473</c:v>
                  </c:pt>
                  <c:pt idx="38">
                    <c:v>PR04601</c:v>
                  </c:pt>
                  <c:pt idx="39">
                    <c:v>PR04686</c:v>
                  </c:pt>
                  <c:pt idx="40">
                    <c:v>PR5678</c:v>
                  </c:pt>
                  <c:pt idx="41">
                    <c:v>SQ00022</c:v>
                  </c:pt>
                  <c:pt idx="42">
                    <c:v>SQ00105</c:v>
                  </c:pt>
                  <c:pt idx="43">
                    <c:v>SQ00144</c:v>
                  </c:pt>
                  <c:pt idx="44">
                    <c:v>SQ00360</c:v>
                  </c:pt>
                  <c:pt idx="45">
                    <c:v>SQ00450</c:v>
                  </c:pt>
                  <c:pt idx="46">
                    <c:v>SQ00498</c:v>
                  </c:pt>
                  <c:pt idx="47">
                    <c:v>SQ00612</c:v>
                  </c:pt>
                  <c:pt idx="48">
                    <c:v>SQ00691</c:v>
                  </c:pt>
                  <c:pt idx="49">
                    <c:v>SQ00841</c:v>
                  </c:pt>
                  <c:pt idx="50">
                    <c:v>SQ00914</c:v>
                  </c:pt>
                  <c:pt idx="51">
                    <c:v>SQ00960</c:v>
                  </c:pt>
                  <c:pt idx="52">
                    <c:v>SQ01026</c:v>
                  </c:pt>
                  <c:pt idx="53">
                    <c:v>SQ01177</c:v>
                  </c:pt>
                  <c:pt idx="54">
                    <c:v>SQ01283</c:v>
                  </c:pt>
                  <c:pt idx="55">
                    <c:v>SQ01395</c:v>
                  </c:pt>
                  <c:pt idx="56">
                    <c:v>SQ01402</c:v>
                  </c:pt>
                  <c:pt idx="57">
                    <c:v>SQ01519</c:v>
                  </c:pt>
                  <c:pt idx="58">
                    <c:v>SQ01620</c:v>
                  </c:pt>
                  <c:pt idx="59">
                    <c:v>SQ01637</c:v>
                  </c:pt>
                  <c:pt idx="60">
                    <c:v>SQ01697</c:v>
                  </c:pt>
                  <c:pt idx="61">
                    <c:v>SQ01829</c:v>
                  </c:pt>
                  <c:pt idx="62">
                    <c:v>SQ01854</c:v>
                  </c:pt>
                  <c:pt idx="63">
                    <c:v>SQ01962</c:v>
                  </c:pt>
                  <c:pt idx="65">
                    <c:v>SQ01998</c:v>
                  </c:pt>
                  <c:pt idx="66">
                    <c:v>SQ02051</c:v>
                  </c:pt>
                  <c:pt idx="67">
                    <c:v>SQ02174</c:v>
                  </c:pt>
                  <c:pt idx="68">
                    <c:v>SQ02223</c:v>
                  </c:pt>
                  <c:pt idx="69">
                    <c:v>SQ02246</c:v>
                  </c:pt>
                  <c:pt idx="70">
                    <c:v>SQ02424</c:v>
                  </c:pt>
                  <c:pt idx="71">
                    <c:v>SQ02525</c:v>
                  </c:pt>
                  <c:pt idx="72">
                    <c:v>SQ02559</c:v>
                  </c:pt>
                  <c:pt idx="73">
                    <c:v>SQ02638</c:v>
                  </c:pt>
                  <c:pt idx="74">
                    <c:v>SQ02643</c:v>
                  </c:pt>
                  <c:pt idx="75">
                    <c:v>SQ02703</c:v>
                  </c:pt>
                  <c:pt idx="76">
                    <c:v>SQ03024</c:v>
                  </c:pt>
                  <c:pt idx="77">
                    <c:v>SQ03116</c:v>
                  </c:pt>
                  <c:pt idx="78">
                    <c:v>SQ03321</c:v>
                  </c:pt>
                  <c:pt idx="79">
                    <c:v>SQ03350</c:v>
                  </c:pt>
                  <c:pt idx="80">
                    <c:v>SQ03387</c:v>
                  </c:pt>
                  <c:pt idx="81">
                    <c:v>SQ03476</c:v>
                  </c:pt>
                  <c:pt idx="82">
                    <c:v>SQ03546</c:v>
                  </c:pt>
                  <c:pt idx="83">
                    <c:v>SQ03626</c:v>
                  </c:pt>
                  <c:pt idx="84">
                    <c:v>SQ03733</c:v>
                  </c:pt>
                  <c:pt idx="85">
                    <c:v>SQ04488</c:v>
                  </c:pt>
                  <c:pt idx="86">
                    <c:v>SQ04598</c:v>
                  </c:pt>
                  <c:pt idx="87">
                    <c:v>SQ04603</c:v>
                  </c:pt>
                  <c:pt idx="88">
                    <c:v>SQ04612</c:v>
                  </c:pt>
                  <c:pt idx="89">
                    <c:v>SQ04665</c:v>
                  </c:pt>
                  <c:pt idx="90">
                    <c:v>SQ04960</c:v>
                  </c:pt>
                  <c:pt idx="91">
                    <c:v>TN00083</c:v>
                  </c:pt>
                  <c:pt idx="92">
                    <c:v>TN00129</c:v>
                  </c:pt>
                  <c:pt idx="93">
                    <c:v>TN00182</c:v>
                  </c:pt>
                  <c:pt idx="94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100">
                    <c:v>TN00727</c:v>
                  </c:pt>
                  <c:pt idx="101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6">
                    <c:v>TN02674</c:v>
                  </c:pt>
                  <c:pt idx="117">
                    <c:v>TN02727</c:v>
                  </c:pt>
                  <c:pt idx="118">
                    <c:v>TN02749</c:v>
                  </c:pt>
                  <c:pt idx="119">
                    <c:v>TN02798</c:v>
                  </c:pt>
                  <c:pt idx="120">
                    <c:v>TN02883</c:v>
                  </c:pt>
                  <c:pt idx="121">
                    <c:v>TN03032</c:v>
                  </c:pt>
                  <c:pt idx="122">
                    <c:v>TN03068</c:v>
                  </c:pt>
                  <c:pt idx="123">
                    <c:v>TN03097</c:v>
                  </c:pt>
                  <c:pt idx="124">
                    <c:v>TN03169</c:v>
                  </c:pt>
                  <c:pt idx="125">
                    <c:v>TN03210</c:v>
                  </c:pt>
                  <c:pt idx="126">
                    <c:v>TN03331</c:v>
                  </c:pt>
                  <c:pt idx="127">
                    <c:v>TN03416</c:v>
                  </c:pt>
                  <c:pt idx="128">
                    <c:v>TN03575</c:v>
                  </c:pt>
                  <c:pt idx="129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VT0045</c:v>
                  </c:pt>
                  <c:pt idx="140">
                    <c:v>VT00578</c:v>
                  </c:pt>
                  <c:pt idx="141">
                    <c:v>VT00596</c:v>
                  </c:pt>
                  <c:pt idx="142">
                    <c:v>VT00687</c:v>
                  </c:pt>
                  <c:pt idx="143">
                    <c:v>VT0099</c:v>
                  </c:pt>
                  <c:pt idx="144">
                    <c:v>VT01092</c:v>
                  </c:pt>
                  <c:pt idx="145">
                    <c:v>VT01101</c:v>
                  </c:pt>
                  <c:pt idx="146">
                    <c:v>VT01249</c:v>
                  </c:pt>
                  <c:pt idx="147">
                    <c:v>VT01323</c:v>
                  </c:pt>
                  <c:pt idx="148">
                    <c:v>VT01523</c:v>
                  </c:pt>
                  <c:pt idx="149">
                    <c:v>VT01610</c:v>
                  </c:pt>
                  <c:pt idx="150">
                    <c:v>VT01684</c:v>
                  </c:pt>
                  <c:pt idx="151">
                    <c:v>VT01703</c:v>
                  </c:pt>
                  <c:pt idx="152">
                    <c:v>VT01740</c:v>
                  </c:pt>
                  <c:pt idx="153">
                    <c:v>VT01803</c:v>
                  </c:pt>
                  <c:pt idx="154">
                    <c:v>VT01893</c:v>
                  </c:pt>
                  <c:pt idx="155">
                    <c:v>VT02118</c:v>
                  </c:pt>
                  <c:pt idx="156">
                    <c:v>VT02260</c:v>
                  </c:pt>
                  <c:pt idx="157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0">
                    <c:v>VT03552</c:v>
                  </c:pt>
                  <c:pt idx="171">
                    <c:v>VT03701</c:v>
                  </c:pt>
                  <c:pt idx="172">
                    <c:v>VT03704</c:v>
                  </c:pt>
                  <c:pt idx="173">
                    <c:v>VT03849</c:v>
                  </c:pt>
                  <c:pt idx="174">
                    <c:v>VT03988</c:v>
                  </c:pt>
                  <c:pt idx="175">
                    <c:v>VT03993</c:v>
                  </c:pt>
                  <c:pt idx="176">
                    <c:v>VT04028</c:v>
                  </c:pt>
                  <c:pt idx="177">
                    <c:v>VT04093</c:v>
                  </c:pt>
                  <c:pt idx="178">
                    <c:v>VT04137</c:v>
                  </c:pt>
                  <c:pt idx="179">
                    <c:v>VT04373</c:v>
                  </c:pt>
                  <c:pt idx="180">
                    <c:v>VT04415</c:v>
                  </c:pt>
                  <c:pt idx="181">
                    <c:v>VT04467</c:v>
                  </c:pt>
                  <c:pt idx="182">
                    <c:v>VT04552</c:v>
                  </c:pt>
                  <c:pt idx="183">
                    <c:v>VT04627</c:v>
                  </c:pt>
                  <c:pt idx="184">
                    <c:v>VT04681</c:v>
                  </c:pt>
                  <c:pt idx="185">
                    <c:v>VT04984</c:v>
                  </c:pt>
                </c:lvl>
              </c:multiLvlStrCache>
            </c:multiLvlStrRef>
          </c:cat>
          <c:val>
            <c:numRef>
              <c:f>'[LEEMAROSE EXCEL.xlsx]1'!$D$5:$D$927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2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2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2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2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2</c:v>
                </c:pt>
                <c:pt idx="155">
                  <c:v>1</c:v>
                </c:pt>
                <c:pt idx="156">
                  <c:v>1</c:v>
                </c:pt>
                <c:pt idx="157">
                  <c:v>2</c:v>
                </c:pt>
                <c:pt idx="158">
                  <c:v>1</c:v>
                </c:pt>
                <c:pt idx="159">
                  <c:v>2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2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2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'[LEEMAROSE EXCEL.xlsx]1'!$E$3:$E$4</c:f>
              <c:strCache>
                <c:ptCount val="1"/>
                <c:pt idx="0">
                  <c:v>Count of Start Date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'[LEEMAROSE EXCEL.xlsx]1'!$A$5:$A$927</c:f>
              <c:multiLvlStrCache>
                <c:ptCount val="186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Wellington, New Zealand</c:v>
                  </c:pt>
                  <c:pt idx="4">
                    <c:v>Remote</c:v>
                  </c:pt>
                  <c:pt idx="5">
                    <c:v>Hyderabad, India</c:v>
                  </c:pt>
                  <c:pt idx="6">
                    <c:v>Wellington, New Zealand</c:v>
                  </c:pt>
                  <c:pt idx="7">
                    <c:v>Columbus, USA</c:v>
                  </c:pt>
                  <c:pt idx="8">
                    <c:v>Hyderabad, India</c:v>
                  </c:pt>
                  <c:pt idx="9">
                    <c:v>Remote</c:v>
                  </c:pt>
                  <c:pt idx="10">
                    <c:v>Seattle, USA</c:v>
                  </c:pt>
                  <c:pt idx="11">
                    <c:v>Auckland, New Zealand</c:v>
                  </c:pt>
                  <c:pt idx="12">
                    <c:v>Columbus, USA</c:v>
                  </c:pt>
                  <c:pt idx="13">
                    <c:v>Columbus, USA</c:v>
                  </c:pt>
                  <c:pt idx="14">
                    <c:v>Auckland, New Zealand</c:v>
                  </c:pt>
                  <c:pt idx="15">
                    <c:v>Auckland, New Zealand</c:v>
                  </c:pt>
                  <c:pt idx="16">
                    <c:v>Remote</c:v>
                  </c:pt>
                  <c:pt idx="17">
                    <c:v>Hyderabad, India</c:v>
                  </c:pt>
                  <c:pt idx="18">
                    <c:v>Columbus, USA</c:v>
                  </c:pt>
                  <c:pt idx="19">
                    <c:v>Remote</c:v>
                  </c:pt>
                  <c:pt idx="20">
                    <c:v>Hyderabad, India</c:v>
                  </c:pt>
                  <c:pt idx="21">
                    <c:v>Hyderabad, India</c:v>
                  </c:pt>
                  <c:pt idx="22">
                    <c:v>Columbus, USA</c:v>
                  </c:pt>
                  <c:pt idx="23">
                    <c:v>Auckland, New Zealand</c:v>
                  </c:pt>
                  <c:pt idx="24">
                    <c:v>Hyderabad, India</c:v>
                  </c:pt>
                  <c:pt idx="25">
                    <c:v>Auckland, New Zealand</c:v>
                  </c:pt>
                  <c:pt idx="26">
                    <c:v>Wellington, New Zealand</c:v>
                  </c:pt>
                  <c:pt idx="27">
                    <c:v>Hyderabad, India</c:v>
                  </c:pt>
                  <c:pt idx="28">
                    <c:v>Wellington, New Zealand</c:v>
                  </c:pt>
                  <c:pt idx="29">
                    <c:v>Remote</c:v>
                  </c:pt>
                  <c:pt idx="30">
                    <c:v>Remote</c:v>
                  </c:pt>
                  <c:pt idx="31">
                    <c:v>Chennai, India</c:v>
                  </c:pt>
                  <c:pt idx="32">
                    <c:v>Columbus, USA</c:v>
                  </c:pt>
                  <c:pt idx="33">
                    <c:v>Auckland, New Zealand</c:v>
                  </c:pt>
                  <c:pt idx="34">
                    <c:v>Columbus, USA</c:v>
                  </c:pt>
                  <c:pt idx="35">
                    <c:v>Columbus, USA</c:v>
                  </c:pt>
                  <c:pt idx="36">
                    <c:v>Hyderabad, India</c:v>
                  </c:pt>
                  <c:pt idx="37">
                    <c:v>Columbus, USA</c:v>
                  </c:pt>
                  <c:pt idx="38">
                    <c:v>Hyderabad, India</c:v>
                  </c:pt>
                  <c:pt idx="39">
                    <c:v>Seattle, USA</c:v>
                  </c:pt>
                  <c:pt idx="40">
                    <c:v>Columbus, USA</c:v>
                  </c:pt>
                  <c:pt idx="41">
                    <c:v>Columbus, USA</c:v>
                  </c:pt>
                  <c:pt idx="42">
                    <c:v>Chennai, India</c:v>
                  </c:pt>
                  <c:pt idx="43">
                    <c:v>Wellington, New Zealand</c:v>
                  </c:pt>
                  <c:pt idx="44">
                    <c:v>Wellington, New Zealand</c:v>
                  </c:pt>
                  <c:pt idx="45">
                    <c:v>Remote</c:v>
                  </c:pt>
                  <c:pt idx="46">
                    <c:v>Wellington, New Zealand</c:v>
                  </c:pt>
                  <c:pt idx="47">
                    <c:v>Wellington, New Zealand</c:v>
                  </c:pt>
                  <c:pt idx="48">
                    <c:v>Remote</c:v>
                  </c:pt>
                  <c:pt idx="49">
                    <c:v>Hyderabad, India</c:v>
                  </c:pt>
                  <c:pt idx="50">
                    <c:v>Chennai, India</c:v>
                  </c:pt>
                  <c:pt idx="51">
                    <c:v>Seattle, USA</c:v>
                  </c:pt>
                  <c:pt idx="52">
                    <c:v>Hyderabad, India</c:v>
                  </c:pt>
                  <c:pt idx="53">
                    <c:v>Hyderabad, India</c:v>
                  </c:pt>
                  <c:pt idx="54">
                    <c:v>Auckland, New Zealand</c:v>
                  </c:pt>
                  <c:pt idx="55">
                    <c:v>Seattle, USA</c:v>
                  </c:pt>
                  <c:pt idx="56">
                    <c:v>Hyderabad, India</c:v>
                  </c:pt>
                  <c:pt idx="57">
                    <c:v>Remote</c:v>
                  </c:pt>
                  <c:pt idx="58">
                    <c:v>Remote</c:v>
                  </c:pt>
                  <c:pt idx="59">
                    <c:v>Columbus, USA</c:v>
                  </c:pt>
                  <c:pt idx="60">
                    <c:v>Hyderabad, India</c:v>
                  </c:pt>
                  <c:pt idx="61">
                    <c:v>Remote</c:v>
                  </c:pt>
                  <c:pt idx="62">
                    <c:v>Remote</c:v>
                  </c:pt>
                  <c:pt idx="63">
                    <c:v>Remote</c:v>
                  </c:pt>
                  <c:pt idx="64">
                    <c:v>Remote</c:v>
                  </c:pt>
                  <c:pt idx="65">
                    <c:v>Chennai, India</c:v>
                  </c:pt>
                  <c:pt idx="66">
                    <c:v>Chennai, India</c:v>
                  </c:pt>
                  <c:pt idx="67">
                    <c:v>Auckland, New Zealand</c:v>
                  </c:pt>
                  <c:pt idx="68">
                    <c:v>Seattle, USA</c:v>
                  </c:pt>
                  <c:pt idx="69">
                    <c:v>Wellington, New Zealand</c:v>
                  </c:pt>
                  <c:pt idx="70">
                    <c:v>Chennai, India</c:v>
                  </c:pt>
                  <c:pt idx="71">
                    <c:v>Wellington, New Zealand</c:v>
                  </c:pt>
                  <c:pt idx="72">
                    <c:v>Columbus, USA</c:v>
                  </c:pt>
                  <c:pt idx="73">
                    <c:v>Seattle, USA</c:v>
                  </c:pt>
                  <c:pt idx="74">
                    <c:v>Hyderabad, India</c:v>
                  </c:pt>
                  <c:pt idx="75">
                    <c:v>Chennai, India</c:v>
                  </c:pt>
                  <c:pt idx="76">
                    <c:v>Wellington, New Zealand</c:v>
                  </c:pt>
                  <c:pt idx="77">
                    <c:v>Remote</c:v>
                  </c:pt>
                  <c:pt idx="78">
                    <c:v>Remote</c:v>
                  </c:pt>
                  <c:pt idx="79">
                    <c:v>Seattle, USA</c:v>
                  </c:pt>
                  <c:pt idx="80">
                    <c:v>Auckland, New Zealand</c:v>
                  </c:pt>
                  <c:pt idx="81">
                    <c:v>Chennai, India</c:v>
                  </c:pt>
                  <c:pt idx="82">
                    <c:v>Hyderabad, India</c:v>
                  </c:pt>
                  <c:pt idx="83">
                    <c:v>Chennai, India</c:v>
                  </c:pt>
                  <c:pt idx="84">
                    <c:v>Wellington, New Zealand</c:v>
                  </c:pt>
                  <c:pt idx="85">
                    <c:v>Hyderabad, India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Remote</c:v>
                  </c:pt>
                  <c:pt idx="89">
                    <c:v>Auckland, New Zealand</c:v>
                  </c:pt>
                  <c:pt idx="90">
                    <c:v>Chennai, India</c:v>
                  </c:pt>
                  <c:pt idx="91">
                    <c:v>Chennai, India</c:v>
                  </c:pt>
                  <c:pt idx="92">
                    <c:v>Auckland, New Zealand</c:v>
                  </c:pt>
                  <c:pt idx="93">
                    <c:v>Remote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Chennai, India</c:v>
                  </c:pt>
                  <c:pt idx="99">
                    <c:v>Remote</c:v>
                  </c:pt>
                  <c:pt idx="100">
                    <c:v>Auckland, New Zealand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Auckland, New Zealand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Hyderabad, India</c:v>
                  </c:pt>
                  <c:pt idx="121">
                    <c:v>Chennai, India</c:v>
                  </c:pt>
                  <c:pt idx="122">
                    <c:v>Chennai, India</c:v>
                  </c:pt>
                  <c:pt idx="123">
                    <c:v>Remote</c:v>
                  </c:pt>
                  <c:pt idx="124">
                    <c:v>Remote</c:v>
                  </c:pt>
                  <c:pt idx="125">
                    <c:v>Chennai, India</c:v>
                  </c:pt>
                  <c:pt idx="126">
                    <c:v>Auckland, New Zealand</c:v>
                  </c:pt>
                  <c:pt idx="127">
                    <c:v>Remote</c:v>
                  </c:pt>
                  <c:pt idx="128">
                    <c:v>Seattle, USA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Hyderabad, India</c:v>
                  </c:pt>
                  <c:pt idx="140">
                    <c:v>Remote</c:v>
                  </c:pt>
                  <c:pt idx="141">
                    <c:v>Seattle, USA</c:v>
                  </c:pt>
                  <c:pt idx="142">
                    <c:v>Hyderabad, India</c:v>
                  </c:pt>
                  <c:pt idx="143">
                    <c:v>Hyderabad, India</c:v>
                  </c:pt>
                  <c:pt idx="144">
                    <c:v>Auckland, New Zealand</c:v>
                  </c:pt>
                  <c:pt idx="145">
                    <c:v>Seattle, USA</c:v>
                  </c:pt>
                  <c:pt idx="146">
                    <c:v>Remote</c:v>
                  </c:pt>
                  <c:pt idx="147">
                    <c:v>Chennai, India</c:v>
                  </c:pt>
                  <c:pt idx="148">
                    <c:v>Remote</c:v>
                  </c:pt>
                  <c:pt idx="149">
                    <c:v>Hyderabad, India</c:v>
                  </c:pt>
                  <c:pt idx="150">
                    <c:v>Columbus, USA</c:v>
                  </c:pt>
                  <c:pt idx="151">
                    <c:v>Hyderabad, India</c:v>
                  </c:pt>
                  <c:pt idx="152">
                    <c:v>Remote</c:v>
                  </c:pt>
                  <c:pt idx="153">
                    <c:v>Seattle, USA</c:v>
                  </c:pt>
                  <c:pt idx="154">
                    <c:v>Remote</c:v>
                  </c:pt>
                  <c:pt idx="155">
                    <c:v>Hyderabad, India</c:v>
                  </c:pt>
                  <c:pt idx="156">
                    <c:v>Seattle,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Hyderabad, India</c:v>
                  </c:pt>
                  <c:pt idx="171">
                    <c:v>Chennai, India</c:v>
                  </c:pt>
                  <c:pt idx="172">
                    <c:v>Wellington, New Zealand</c:v>
                  </c:pt>
                  <c:pt idx="173">
                    <c:v>Wellington, New Zealand</c:v>
                  </c:pt>
                  <c:pt idx="174">
                    <c:v>Hyderabad, India</c:v>
                  </c:pt>
                  <c:pt idx="175">
                    <c:v>Auckland, New Zealand</c:v>
                  </c:pt>
                  <c:pt idx="176">
                    <c:v>Remote</c:v>
                  </c:pt>
                  <c:pt idx="177">
                    <c:v>Chennai, India</c:v>
                  </c:pt>
                  <c:pt idx="178">
                    <c:v>Remote</c:v>
                  </c:pt>
                  <c:pt idx="179">
                    <c:v>Remote</c:v>
                  </c:pt>
                  <c:pt idx="180">
                    <c:v>Columbus, USA</c:v>
                  </c:pt>
                  <c:pt idx="181">
                    <c:v>Hyderabad, India</c:v>
                  </c:pt>
                  <c:pt idx="182">
                    <c:v>Columbus, USA</c:v>
                  </c:pt>
                  <c:pt idx="183">
                    <c:v>Remote</c:v>
                  </c:pt>
                  <c:pt idx="184">
                    <c:v>Wellington, New Zealand</c:v>
                  </c:pt>
                  <c:pt idx="185">
                    <c:v>Remote</c:v>
                  </c:pt>
                </c:lvl>
                <c:lvl>
                  <c:pt idx="0">
                    <c:v>Permanent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Permanent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Permanent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Permanent</c:v>
                  </c:pt>
                  <c:pt idx="18">
                    <c:v>Permanent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Permanent</c:v>
                  </c:pt>
                  <c:pt idx="23">
                    <c:v>Permanent</c:v>
                  </c:pt>
                  <c:pt idx="24">
                    <c:v>Permanent</c:v>
                  </c:pt>
                  <c:pt idx="25">
                    <c:v>Permanent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Permanent</c:v>
                  </c:pt>
                  <c:pt idx="29">
                    <c:v>Permanent</c:v>
                  </c:pt>
                  <c:pt idx="30">
                    <c:v>Permanent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Permanent</c:v>
                  </c:pt>
                  <c:pt idx="39">
                    <c:v>Permanent</c:v>
                  </c:pt>
                  <c:pt idx="40">
                    <c:v>Temporary</c:v>
                  </c:pt>
                  <c:pt idx="41">
                    <c:v>Permanent</c:v>
                  </c:pt>
                  <c:pt idx="42">
                    <c:v>Permanent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Permanent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Permanent</c:v>
                  </c:pt>
                  <c:pt idx="55">
                    <c:v>Permanent</c:v>
                  </c:pt>
                  <c:pt idx="56">
                    <c:v>Permanent</c:v>
                  </c:pt>
                  <c:pt idx="57">
                    <c:v>Permanent</c:v>
                  </c:pt>
                  <c:pt idx="58">
                    <c:v>Permanent</c:v>
                  </c:pt>
                  <c:pt idx="59">
                    <c:v>Permanent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Permanent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Permanent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Permanent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Permanent</c:v>
                  </c:pt>
                  <c:pt idx="97">
                    <c:v>Permanent</c:v>
                  </c:pt>
                  <c:pt idx="98">
                    <c:v>Fixed Term</c:v>
                  </c:pt>
                  <c:pt idx="99">
                    <c:v>Permanent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Permanent</c:v>
                  </c:pt>
                  <c:pt idx="121">
                    <c:v>Permanent</c:v>
                  </c:pt>
                  <c:pt idx="122">
                    <c:v>Fixed Term</c:v>
                  </c:pt>
                  <c:pt idx="123">
                    <c:v>Fixed Term</c:v>
                  </c:pt>
                  <c:pt idx="124">
                    <c:v>Fixed Term</c:v>
                  </c:pt>
                  <c:pt idx="125">
                    <c:v>Fixed Term</c:v>
                  </c:pt>
                  <c:pt idx="126">
                    <c:v>Fixed Term</c:v>
                  </c:pt>
                  <c:pt idx="127">
                    <c:v>Fixed Term</c:v>
                  </c:pt>
                  <c:pt idx="128">
                    <c:v>Fixed Term</c:v>
                  </c:pt>
                  <c:pt idx="129">
                    <c:v>Fixed Term</c:v>
                  </c:pt>
                  <c:pt idx="130">
                    <c:v>Fixed Term</c:v>
                  </c:pt>
                  <c:pt idx="131">
                    <c:v>Fixed Term</c:v>
                  </c:pt>
                  <c:pt idx="132">
                    <c:v>Fixed Term</c:v>
                  </c:pt>
                  <c:pt idx="133">
                    <c:v>Fixed Term</c:v>
                  </c:pt>
                  <c:pt idx="134">
                    <c:v>Fixed Term</c:v>
                  </c:pt>
                  <c:pt idx="135">
                    <c:v>Fixed Term</c:v>
                  </c:pt>
                  <c:pt idx="136">
                    <c:v>Fixed Term</c:v>
                  </c:pt>
                  <c:pt idx="137">
                    <c:v>Fixed Term</c:v>
                  </c:pt>
                  <c:pt idx="138">
                    <c:v>Fixed Term</c:v>
                  </c:pt>
                  <c:pt idx="139">
                    <c:v>Permanent</c:v>
                  </c:pt>
                  <c:pt idx="140">
                    <c:v>Fixed Term</c:v>
                  </c:pt>
                  <c:pt idx="141">
                    <c:v>Fixed Term</c:v>
                  </c:pt>
                  <c:pt idx="142">
                    <c:v>Fixed Term</c:v>
                  </c:pt>
                  <c:pt idx="143">
                    <c:v>Permanent</c:v>
                  </c:pt>
                  <c:pt idx="144">
                    <c:v>Fixed Term</c:v>
                  </c:pt>
                  <c:pt idx="145">
                    <c:v>Fixed Term</c:v>
                  </c:pt>
                  <c:pt idx="146">
                    <c:v>Fixed Term</c:v>
                  </c:pt>
                  <c:pt idx="147">
                    <c:v>Fixed Term</c:v>
                  </c:pt>
                  <c:pt idx="148">
                    <c:v>Fixed Term</c:v>
                  </c:pt>
                  <c:pt idx="149">
                    <c:v>Fixed Term</c:v>
                  </c:pt>
                  <c:pt idx="150">
                    <c:v>Fixed Term</c:v>
                  </c:pt>
                  <c:pt idx="151">
                    <c:v>Fixed Term</c:v>
                  </c:pt>
                  <c:pt idx="152">
                    <c:v>Fixed Term</c:v>
                  </c:pt>
                  <c:pt idx="153">
                    <c:v>Fixed Term</c:v>
                  </c:pt>
                  <c:pt idx="154">
                    <c:v>Fixed Term</c:v>
                  </c:pt>
                  <c:pt idx="155">
                    <c:v>Fixed Term</c:v>
                  </c:pt>
                  <c:pt idx="156">
                    <c:v>Temporary</c:v>
                  </c:pt>
                  <c:pt idx="157">
                    <c:v>Temporary</c:v>
                  </c:pt>
                  <c:pt idx="158">
                    <c:v>Temporary</c:v>
                  </c:pt>
                  <c:pt idx="159">
                    <c:v>Temporary</c:v>
                  </c:pt>
                  <c:pt idx="160">
                    <c:v>Temporary</c:v>
                  </c:pt>
                  <c:pt idx="161">
                    <c:v>Temporary</c:v>
                  </c:pt>
                  <c:pt idx="162">
                    <c:v>Temporary</c:v>
                  </c:pt>
                  <c:pt idx="163">
                    <c:v>Temporary</c:v>
                  </c:pt>
                  <c:pt idx="164">
                    <c:v>Temporary</c:v>
                  </c:pt>
                  <c:pt idx="165">
                    <c:v>Temporary</c:v>
                  </c:pt>
                  <c:pt idx="166">
                    <c:v>Temporary</c:v>
                  </c:pt>
                  <c:pt idx="167">
                    <c:v>Temporary</c:v>
                  </c:pt>
                  <c:pt idx="168">
                    <c:v>Temporary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Temporary</c:v>
                  </c:pt>
                  <c:pt idx="172">
                    <c:v>Temporary</c:v>
                  </c:pt>
                  <c:pt idx="173">
                    <c:v>Temporary</c:v>
                  </c:pt>
                  <c:pt idx="174">
                    <c:v>Temporary</c:v>
                  </c:pt>
                  <c:pt idx="175">
                    <c:v>Temporary</c:v>
                  </c:pt>
                  <c:pt idx="176">
                    <c:v>Temporary</c:v>
                  </c:pt>
                  <c:pt idx="177">
                    <c:v>Temporary</c:v>
                  </c:pt>
                  <c:pt idx="178">
                    <c:v>Temporary</c:v>
                  </c:pt>
                  <c:pt idx="179">
                    <c:v>Temporary</c:v>
                  </c:pt>
                  <c:pt idx="180">
                    <c:v>Temporary</c:v>
                  </c:pt>
                  <c:pt idx="181">
                    <c:v>Temporary</c:v>
                  </c:pt>
                  <c:pt idx="182">
                    <c:v>Temporary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Temporary</c:v>
                  </c:pt>
                </c:lvl>
                <c:lvl>
                  <c:pt idx="0">
                    <c:v>70649.46</c:v>
                  </c:pt>
                  <c:pt idx="1">
                    <c:v>105468.7</c:v>
                  </c:pt>
                  <c:pt idx="2">
                    <c:v>0</c:v>
                  </c:pt>
                  <c:pt idx="3">
                    <c:v>(blank)</c:v>
                  </c:pt>
                  <c:pt idx="4">
                    <c:v>68980.52</c:v>
                  </c:pt>
                  <c:pt idx="5">
                    <c:v>63705.4</c:v>
                  </c:pt>
                  <c:pt idx="6">
                    <c:v>114177.23</c:v>
                  </c:pt>
                  <c:pt idx="7">
                    <c:v>52963.65</c:v>
                  </c:pt>
                  <c:pt idx="8">
                    <c:v>50310.09</c:v>
                  </c:pt>
                  <c:pt idx="9">
                    <c:v>84309.95</c:v>
                  </c:pt>
                  <c:pt idx="10">
                    <c:v>112645.99</c:v>
                  </c:pt>
                  <c:pt idx="11">
                    <c:v>91645.04</c:v>
                  </c:pt>
                  <c:pt idx="12">
                    <c:v>97105.19</c:v>
                  </c:pt>
                  <c:pt idx="13">
                    <c:v>85918.61</c:v>
                  </c:pt>
                  <c:pt idx="14">
                    <c:v>50449.46</c:v>
                  </c:pt>
                  <c:pt idx="15">
                    <c:v>(blank)</c:v>
                  </c:pt>
                  <c:pt idx="16">
                    <c:v>36547.58</c:v>
                  </c:pt>
                  <c:pt idx="17">
                    <c:v>115191.38</c:v>
                  </c:pt>
                  <c:pt idx="18">
                    <c:v>58861.19</c:v>
                  </c:pt>
                  <c:pt idx="19">
                    <c:v>75974.99</c:v>
                  </c:pt>
                  <c:pt idx="20">
                    <c:v>95954.02</c:v>
                  </c:pt>
                  <c:pt idx="21">
                    <c:v>102934.09</c:v>
                  </c:pt>
                  <c:pt idx="22">
                    <c:v>104335.04</c:v>
                  </c:pt>
                  <c:pt idx="23">
                    <c:v>81897.79</c:v>
                  </c:pt>
                  <c:pt idx="24">
                    <c:v>61994.76</c:v>
                  </c:pt>
                  <c:pt idx="25">
                    <c:v>37362.3</c:v>
                  </c:pt>
                  <c:pt idx="26">
                    <c:v>84745.93</c:v>
                  </c:pt>
                  <c:pt idx="27">
                    <c:v>32192.15</c:v>
                  </c:pt>
                  <c:pt idx="28">
                    <c:v>89690.38</c:v>
                  </c:pt>
                  <c:pt idx="29">
                    <c:v>39535.49</c:v>
                  </c:pt>
                  <c:pt idx="30">
                    <c:v>62195.47</c:v>
                  </c:pt>
                  <c:pt idx="31">
                    <c:v>66572.58</c:v>
                  </c:pt>
                  <c:pt idx="32">
                    <c:v>35943.62</c:v>
                  </c:pt>
                  <c:pt idx="33">
                    <c:v>119022.49</c:v>
                  </c:pt>
                  <c:pt idx="34">
                    <c:v>65699.02</c:v>
                  </c:pt>
                  <c:pt idx="35">
                    <c:v>80695.74</c:v>
                  </c:pt>
                  <c:pt idx="36">
                    <c:v>92336.08</c:v>
                  </c:pt>
                  <c:pt idx="37">
                    <c:v>69192.85</c:v>
                  </c:pt>
                  <c:pt idx="38">
                    <c:v>104802.63</c:v>
                  </c:pt>
                  <c:pt idx="39">
                    <c:v>88360.79</c:v>
                  </c:pt>
                  <c:pt idx="40">
                    <c:v>67589.56</c:v>
                  </c:pt>
                  <c:pt idx="41">
                    <c:v>110042.37</c:v>
                  </c:pt>
                  <c:pt idx="42">
                    <c:v>86010.54</c:v>
                  </c:pt>
                  <c:pt idx="43">
                    <c:v>118976.16</c:v>
                  </c:pt>
                  <c:pt idx="44">
                    <c:v>40753.54</c:v>
                  </c:pt>
                  <c:pt idx="45">
                    <c:v>41934.71</c:v>
                  </c:pt>
                  <c:pt idx="46">
                    <c:v>111049.84</c:v>
                  </c:pt>
                  <c:pt idx="47">
                    <c:v>74279.01</c:v>
                  </c:pt>
                  <c:pt idx="48">
                    <c:v>54137.05</c:v>
                  </c:pt>
                  <c:pt idx="49">
                    <c:v>89690.38</c:v>
                  </c:pt>
                  <c:pt idx="50">
                    <c:v>38438.24</c:v>
                  </c:pt>
                  <c:pt idx="51">
                    <c:v>44447.26</c:v>
                  </c:pt>
                  <c:pt idx="52">
                    <c:v>74924.65</c:v>
                  </c:pt>
                  <c:pt idx="53">
                    <c:v>86556.96</c:v>
                  </c:pt>
                  <c:pt idx="54">
                    <c:v>68008.55</c:v>
                  </c:pt>
                  <c:pt idx="55">
                    <c:v>90697.67</c:v>
                  </c:pt>
                  <c:pt idx="56">
                    <c:v>44403.77</c:v>
                  </c:pt>
                  <c:pt idx="57">
                    <c:v>49915.14</c:v>
                  </c:pt>
                  <c:pt idx="58">
                    <c:v>113616.23</c:v>
                  </c:pt>
                  <c:pt idx="59">
                    <c:v>68860.4</c:v>
                  </c:pt>
                  <c:pt idx="60">
                    <c:v>71371.37</c:v>
                  </c:pt>
                  <c:pt idx="61">
                    <c:v>31241.24</c:v>
                  </c:pt>
                  <c:pt idx="62">
                    <c:v>66017.18</c:v>
                  </c:pt>
                  <c:pt idx="63">
                    <c:v>0</c:v>
                  </c:pt>
                  <c:pt idx="64">
                    <c:v>(blank)</c:v>
                  </c:pt>
                  <c:pt idx="65">
                    <c:v>40445.29</c:v>
                  </c:pt>
                  <c:pt idx="66">
                    <c:v>0</c:v>
                  </c:pt>
                  <c:pt idx="67">
                    <c:v>118442.54</c:v>
                  </c:pt>
                  <c:pt idx="68">
                    <c:v>44845.33</c:v>
                  </c:pt>
                  <c:pt idx="69">
                    <c:v>85455.53</c:v>
                  </c:pt>
                  <c:pt idx="70">
                    <c:v>52270.22</c:v>
                  </c:pt>
                  <c:pt idx="71">
                    <c:v>50855.53</c:v>
                  </c:pt>
                  <c:pt idx="72">
                    <c:v>90884.32</c:v>
                  </c:pt>
                  <c:pt idx="73">
                    <c:v>89605.13</c:v>
                  </c:pt>
                  <c:pt idx="74">
                    <c:v>88425.08</c:v>
                  </c:pt>
                  <c:pt idx="75">
                    <c:v>104903.79</c:v>
                  </c:pt>
                  <c:pt idx="76">
                    <c:v>69057.32</c:v>
                  </c:pt>
                  <c:pt idx="77">
                    <c:v>108872.77</c:v>
                  </c:pt>
                  <c:pt idx="78">
                    <c:v>68887.84</c:v>
                  </c:pt>
                  <c:pt idx="79">
                    <c:v>66865.49</c:v>
                  </c:pt>
                  <c:pt idx="80">
                    <c:v>100731.95</c:v>
                  </c:pt>
                  <c:pt idx="81">
                    <c:v>107107.6</c:v>
                  </c:pt>
                  <c:pt idx="82">
                    <c:v>75733.74</c:v>
                  </c:pt>
                  <c:pt idx="83">
                    <c:v>95677.9</c:v>
                  </c:pt>
                  <c:pt idx="84">
                    <c:v>109143.17</c:v>
                  </c:pt>
                  <c:pt idx="85">
                    <c:v>76932.6</c:v>
                  </c:pt>
                  <c:pt idx="86">
                    <c:v>69913.39</c:v>
                  </c:pt>
                  <c:pt idx="87">
                    <c:v>111229.47</c:v>
                  </c:pt>
                  <c:pt idx="88">
                    <c:v>85879.23</c:v>
                  </c:pt>
                  <c:pt idx="89">
                    <c:v>100424.23</c:v>
                  </c:pt>
                  <c:pt idx="90">
                    <c:v>71924.85</c:v>
                  </c:pt>
                  <c:pt idx="91">
                    <c:v>61688.77</c:v>
                  </c:pt>
                  <c:pt idx="92">
                    <c:v>(blank)</c:v>
                  </c:pt>
                  <c:pt idx="93">
                    <c:v>75475.93</c:v>
                  </c:pt>
                  <c:pt idx="94">
                    <c:v>37902.35</c:v>
                  </c:pt>
                  <c:pt idx="95">
                    <c:v>63555.73</c:v>
                  </c:pt>
                  <c:pt idx="96">
                    <c:v>52748.63</c:v>
                  </c:pt>
                  <c:pt idx="97">
                    <c:v>109163.39</c:v>
                  </c:pt>
                  <c:pt idx="98">
                    <c:v>73823.45</c:v>
                  </c:pt>
                  <c:pt idx="99">
                    <c:v>88034.67</c:v>
                  </c:pt>
                  <c:pt idx="100">
                    <c:v>42161.77</c:v>
                  </c:pt>
                  <c:pt idx="101">
                    <c:v>59258.19</c:v>
                  </c:pt>
                  <c:pt idx="102">
                    <c:v>71570.99</c:v>
                  </c:pt>
                  <c:pt idx="103">
                    <c:v>67633.85</c:v>
                  </c:pt>
                  <c:pt idx="104">
                    <c:v>89838.77</c:v>
                  </c:pt>
                  <c:pt idx="105">
                    <c:v>28481.16</c:v>
                  </c:pt>
                  <c:pt idx="106">
                    <c:v>114425.19</c:v>
                  </c:pt>
                  <c:pt idx="107">
                    <c:v>99460.78</c:v>
                  </c:pt>
                  <c:pt idx="108">
                    <c:v>(blank)</c:v>
                  </c:pt>
                  <c:pt idx="109">
                    <c:v>88511.17</c:v>
                  </c:pt>
                  <c:pt idx="110">
                    <c:v>80169.42</c:v>
                  </c:pt>
                  <c:pt idx="111">
                    <c:v>88689.09</c:v>
                  </c:pt>
                  <c:pt idx="112">
                    <c:v>67957.9</c:v>
                  </c:pt>
                  <c:pt idx="113">
                    <c:v>69163.39</c:v>
                  </c:pt>
                  <c:pt idx="114">
                    <c:v>0</c:v>
                  </c:pt>
                  <c:pt idx="115">
                    <c:v>(blank)</c:v>
                  </c:pt>
                  <c:pt idx="116">
                    <c:v>96753.78</c:v>
                  </c:pt>
                  <c:pt idx="117">
                    <c:v>28974.03</c:v>
                  </c:pt>
                  <c:pt idx="118">
                    <c:v>57002.02</c:v>
                  </c:pt>
                  <c:pt idx="119">
                    <c:v>33031.26</c:v>
                  </c:pt>
                  <c:pt idx="120">
                    <c:v>84762.76</c:v>
                  </c:pt>
                  <c:pt idx="121">
                    <c:v>39700.82</c:v>
                  </c:pt>
                  <c:pt idx="122">
                    <c:v>39784.24</c:v>
                  </c:pt>
                  <c:pt idx="123">
                    <c:v>31816.57</c:v>
                  </c:pt>
                  <c:pt idx="124">
                    <c:v>67818.14</c:v>
                  </c:pt>
                  <c:pt idx="125">
                    <c:v>79567.69</c:v>
                  </c:pt>
                  <c:pt idx="126">
                    <c:v>72876.91</c:v>
                  </c:pt>
                  <c:pt idx="127">
                    <c:v>43329.22</c:v>
                  </c:pt>
                  <c:pt idx="128">
                    <c:v>99683.67</c:v>
                  </c:pt>
                  <c:pt idx="129">
                    <c:v>106775.14</c:v>
                  </c:pt>
                  <c:pt idx="130">
                    <c:v>73488.68</c:v>
                  </c:pt>
                  <c:pt idx="131">
                    <c:v>72843.23</c:v>
                  </c:pt>
                  <c:pt idx="132">
                    <c:v>92704.48</c:v>
                  </c:pt>
                  <c:pt idx="133">
                    <c:v>100371.31</c:v>
                  </c:pt>
                  <c:pt idx="134">
                    <c:v>99448.78</c:v>
                  </c:pt>
                  <c:pt idx="135">
                    <c:v>69764.1</c:v>
                  </c:pt>
                  <c:pt idx="136">
                    <c:v>104038.9</c:v>
                  </c:pt>
                  <c:pt idx="137">
                    <c:v>(blank)</c:v>
                  </c:pt>
                  <c:pt idx="138">
                    <c:v>47646.95</c:v>
                  </c:pt>
                  <c:pt idx="139">
                    <c:v>88956.65</c:v>
                  </c:pt>
                  <c:pt idx="140">
                    <c:v>42314.39</c:v>
                  </c:pt>
                  <c:pt idx="141">
                    <c:v>84598.88</c:v>
                  </c:pt>
                  <c:pt idx="142">
                    <c:v>78443.78</c:v>
                  </c:pt>
                  <c:pt idx="143">
                    <c:v>75643.08</c:v>
                  </c:pt>
                  <c:pt idx="144">
                    <c:v>57419.35</c:v>
                  </c:pt>
                  <c:pt idx="145">
                    <c:v>95017.1</c:v>
                  </c:pt>
                  <c:pt idx="146">
                    <c:v>31042.51</c:v>
                  </c:pt>
                  <c:pt idx="147">
                    <c:v>86233.83</c:v>
                  </c:pt>
                  <c:pt idx="148">
                    <c:v>86558.58</c:v>
                  </c:pt>
                  <c:pt idx="149">
                    <c:v>76303.82</c:v>
                  </c:pt>
                  <c:pt idx="150">
                    <c:v>101187.36</c:v>
                  </c:pt>
                  <c:pt idx="151">
                    <c:v>61624.77</c:v>
                  </c:pt>
                  <c:pt idx="152">
                    <c:v>31172.77</c:v>
                  </c:pt>
                  <c:pt idx="153">
                    <c:v>93128.34</c:v>
                  </c:pt>
                  <c:pt idx="154">
                    <c:v>112778.28</c:v>
                  </c:pt>
                  <c:pt idx="155">
                    <c:v>51165.37</c:v>
                  </c:pt>
                  <c:pt idx="156">
                    <c:v>59434.18</c:v>
                  </c:pt>
                  <c:pt idx="157">
                    <c:v>53949.26</c:v>
                  </c:pt>
                  <c:pt idx="158">
                    <c:v>96555.53</c:v>
                  </c:pt>
                  <c:pt idx="159">
                    <c:v>71823.56</c:v>
                  </c:pt>
                  <c:pt idx="160">
                    <c:v>61214.26</c:v>
                  </c:pt>
                  <c:pt idx="161">
                    <c:v>114465.93</c:v>
                  </c:pt>
                  <c:pt idx="162">
                    <c:v>32496.88</c:v>
                  </c:pt>
                  <c:pt idx="163">
                    <c:v>39969.72</c:v>
                  </c:pt>
                  <c:pt idx="164">
                    <c:v>28481.16</c:v>
                  </c:pt>
                  <c:pt idx="165">
                    <c:v>114691.03</c:v>
                  </c:pt>
                  <c:pt idx="166">
                    <c:v>83191.95</c:v>
                  </c:pt>
                  <c:pt idx="167">
                    <c:v>113747.56</c:v>
                  </c:pt>
                  <c:pt idx="168">
                    <c:v>37062.1</c:v>
                  </c:pt>
                  <c:pt idx="169">
                    <c:v>73360.38</c:v>
                  </c:pt>
                  <c:pt idx="170">
                    <c:v>36536.26</c:v>
                  </c:pt>
                  <c:pt idx="171">
                    <c:v>89829.33</c:v>
                  </c:pt>
                  <c:pt idx="172">
                    <c:v>63447.07</c:v>
                  </c:pt>
                  <c:pt idx="173">
                    <c:v>52246.29</c:v>
                  </c:pt>
                  <c:pt idx="174">
                    <c:v>58935.92</c:v>
                  </c:pt>
                  <c:pt idx="175">
                    <c:v>83396.5</c:v>
                  </c:pt>
                  <c:pt idx="176">
                    <c:v>111815.49</c:v>
                  </c:pt>
                  <c:pt idx="177">
                    <c:v>116767.63</c:v>
                  </c:pt>
                  <c:pt idx="178">
                    <c:v>78840.23</c:v>
                  </c:pt>
                  <c:pt idx="179">
                    <c:v>28160.79</c:v>
                  </c:pt>
                  <c:pt idx="180">
                    <c:v>58744.17</c:v>
                  </c:pt>
                  <c:pt idx="181">
                    <c:v>70755.5</c:v>
                  </c:pt>
                  <c:pt idx="182">
                    <c:v>106665.67</c:v>
                  </c:pt>
                  <c:pt idx="183">
                    <c:v>76320.44</c:v>
                  </c:pt>
                  <c:pt idx="184">
                    <c:v>110906.35</c:v>
                  </c:pt>
                  <c:pt idx="185">
                    <c:v>47362.62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Male</c:v>
                  </c:pt>
                  <c:pt idx="14">
                    <c:v>Female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Female</c:v>
                  </c:pt>
                  <c:pt idx="19">
                    <c:v>Female</c:v>
                  </c:pt>
                  <c:pt idx="20">
                    <c:v>Male</c:v>
                  </c:pt>
                  <c:pt idx="21">
                    <c:v>Female</c:v>
                  </c:pt>
                  <c:pt idx="22">
                    <c:v>Male</c:v>
                  </c:pt>
                  <c:pt idx="23">
                    <c:v>Female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Female</c:v>
                  </c:pt>
                  <c:pt idx="27">
                    <c:v>Male</c:v>
                  </c:pt>
                  <c:pt idx="28">
                    <c:v>Female</c:v>
                  </c:pt>
                  <c:pt idx="29">
                    <c:v>Female</c:v>
                  </c:pt>
                  <c:pt idx="30">
                    <c:v>Male</c:v>
                  </c:pt>
                  <c:pt idx="31">
                    <c:v>Male</c:v>
                  </c:pt>
                  <c:pt idx="32">
                    <c:v>Female</c:v>
                  </c:pt>
                  <c:pt idx="33">
                    <c:v>Male</c:v>
                  </c:pt>
                  <c:pt idx="34">
                    <c:v>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Female</c:v>
                  </c:pt>
                  <c:pt idx="38">
                    <c:v>(blank)</c:v>
                  </c:pt>
                  <c:pt idx="39">
                    <c:v>Female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Female</c:v>
                  </c:pt>
                  <c:pt idx="43">
                    <c:v>Male</c:v>
                  </c:pt>
                  <c:pt idx="44">
                    <c:v>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Female</c:v>
                  </c:pt>
                  <c:pt idx="50">
                    <c:v>Female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Female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Male</c:v>
                  </c:pt>
                  <c:pt idx="61">
                    <c:v>Male</c:v>
                  </c:pt>
                  <c:pt idx="62">
                    <c:v>Female</c:v>
                  </c:pt>
                  <c:pt idx="63">
                    <c:v>Female</c:v>
                  </c:pt>
                  <c:pt idx="65">
                    <c:v>Male</c:v>
                  </c:pt>
                  <c:pt idx="66">
                    <c:v>Male</c:v>
                  </c:pt>
                  <c:pt idx="67">
                    <c:v>Female</c:v>
                  </c:pt>
                  <c:pt idx="68">
                    <c:v>Female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Male</c:v>
                  </c:pt>
                  <c:pt idx="78">
                    <c:v>Female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(blank)</c:v>
                  </c:pt>
                  <c:pt idx="82">
                    <c:v>Female</c:v>
                  </c:pt>
                  <c:pt idx="83">
                    <c:v>Female</c:v>
                  </c:pt>
                  <c:pt idx="84">
                    <c:v>Male</c:v>
                  </c:pt>
                  <c:pt idx="85">
                    <c:v>Male</c:v>
                  </c:pt>
                  <c:pt idx="86">
                    <c:v>Male</c:v>
                  </c:pt>
                  <c:pt idx="87">
                    <c:v>Male</c:v>
                  </c:pt>
                  <c:pt idx="88">
                    <c:v>Female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Female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Male</c:v>
                  </c:pt>
                  <c:pt idx="97">
                    <c:v>Female</c:v>
                  </c:pt>
                  <c:pt idx="98">
                    <c:v>Female</c:v>
                  </c:pt>
                  <c:pt idx="100">
                    <c:v>Female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Male</c:v>
                  </c:pt>
                  <c:pt idx="105">
                    <c:v>Male</c:v>
                  </c:pt>
                  <c:pt idx="106">
                    <c:v>Female</c:v>
                  </c:pt>
                  <c:pt idx="107">
                    <c:v>Male</c:v>
                  </c:pt>
                  <c:pt idx="108">
                    <c:v>Female</c:v>
                  </c:pt>
                  <c:pt idx="109">
                    <c:v>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(blank)</c:v>
                  </c:pt>
                  <c:pt idx="113">
                    <c:v>Female</c:v>
                  </c:pt>
                  <c:pt idx="114">
                    <c:v>Male</c:v>
                  </c:pt>
                  <c:pt idx="116">
                    <c:v>Male</c:v>
                  </c:pt>
                  <c:pt idx="117">
                    <c:v>Female</c:v>
                  </c:pt>
                  <c:pt idx="118">
                    <c:v>Female</c:v>
                  </c:pt>
                  <c:pt idx="119">
                    <c:v>Female</c:v>
                  </c:pt>
                  <c:pt idx="120">
                    <c:v>Female</c:v>
                  </c:pt>
                  <c:pt idx="121">
                    <c:v>Female</c:v>
                  </c:pt>
                  <c:pt idx="122">
                    <c:v>Male</c:v>
                  </c:pt>
                  <c:pt idx="123">
                    <c:v>Male</c:v>
                  </c:pt>
                  <c:pt idx="124">
                    <c:v>Female</c:v>
                  </c:pt>
                  <c:pt idx="125">
                    <c:v>Male</c:v>
                  </c:pt>
                  <c:pt idx="126">
                    <c:v>Male</c:v>
                  </c:pt>
                  <c:pt idx="127">
                    <c:v>Male</c:v>
                  </c:pt>
                  <c:pt idx="128">
                    <c:v>Female</c:v>
                  </c:pt>
                  <c:pt idx="129">
                    <c:v>Male</c:v>
                  </c:pt>
                  <c:pt idx="130">
                    <c:v>Female</c:v>
                  </c:pt>
                  <c:pt idx="131">
                    <c:v>Male</c:v>
                  </c:pt>
                  <c:pt idx="132">
                    <c:v>Female</c:v>
                  </c:pt>
                  <c:pt idx="133">
                    <c:v>Female</c:v>
                  </c:pt>
                  <c:pt idx="134">
                    <c:v>(blank)</c:v>
                  </c:pt>
                  <c:pt idx="135">
                    <c:v>Male</c:v>
                  </c:pt>
                  <c:pt idx="136">
                    <c:v>Female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Male</c:v>
                  </c:pt>
                  <c:pt idx="143">
                    <c:v>Female</c:v>
                  </c:pt>
                  <c:pt idx="144">
                    <c:v>Male</c:v>
                  </c:pt>
                  <c:pt idx="145">
                    <c:v>Male</c:v>
                  </c:pt>
                  <c:pt idx="146">
                    <c:v>Female</c:v>
                  </c:pt>
                  <c:pt idx="147">
                    <c:v>Female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Female</c:v>
                  </c:pt>
                  <c:pt idx="151">
                    <c:v>Male</c:v>
                  </c:pt>
                  <c:pt idx="152">
                    <c:v>Female</c:v>
                  </c:pt>
                  <c:pt idx="153">
                    <c:v>Female</c:v>
                  </c:pt>
                  <c:pt idx="154">
                    <c:v>Male</c:v>
                  </c:pt>
                  <c:pt idx="155">
                    <c:v>Female</c:v>
                  </c:pt>
                  <c:pt idx="156">
                    <c:v>Female</c:v>
                  </c:pt>
                  <c:pt idx="157">
                    <c:v>Male</c:v>
                  </c:pt>
                  <c:pt idx="158">
                    <c:v>Female</c:v>
                  </c:pt>
                  <c:pt idx="159">
                    <c:v>Female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Female</c:v>
                  </c:pt>
                  <c:pt idx="163">
                    <c:v>Male</c:v>
                  </c:pt>
                  <c:pt idx="164">
                    <c:v>Male</c:v>
                  </c:pt>
                  <c:pt idx="165">
                    <c:v>Male</c:v>
                  </c:pt>
                  <c:pt idx="166">
                    <c:v>Male</c:v>
                  </c:pt>
                  <c:pt idx="167">
                    <c:v>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Male</c:v>
                  </c:pt>
                  <c:pt idx="171">
                    <c:v>Female</c:v>
                  </c:pt>
                  <c:pt idx="172">
                    <c:v>(blank)</c:v>
                  </c:pt>
                  <c:pt idx="173">
                    <c:v>Male</c:v>
                  </c:pt>
                  <c:pt idx="174">
                    <c:v>Female</c:v>
                  </c:pt>
                  <c:pt idx="175">
                    <c:v>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(blank)</c:v>
                  </c:pt>
                  <c:pt idx="179">
                    <c:v>Male</c:v>
                  </c:pt>
                  <c:pt idx="180">
                    <c:v>Female</c:v>
                  </c:pt>
                  <c:pt idx="181">
                    <c:v>Female</c:v>
                  </c:pt>
                  <c:pt idx="182">
                    <c:v>Female</c:v>
                  </c:pt>
                  <c:pt idx="183">
                    <c:v>Male</c:v>
                  </c:pt>
                  <c:pt idx="184">
                    <c:v>Female</c:v>
                  </c:pt>
                  <c:pt idx="185">
                    <c:v>Male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4">
                    <c:v>PR00419</c:v>
                  </c:pt>
                  <c:pt idx="5">
                    <c:v>PR00576</c:v>
                  </c:pt>
                  <c:pt idx="6">
                    <c:v>PR00746</c:v>
                  </c:pt>
                  <c:pt idx="7">
                    <c:v>PR00882</c:v>
                  </c:pt>
                  <c:pt idx="8">
                    <c:v>PR00893</c:v>
                  </c:pt>
                  <c:pt idx="9">
                    <c:v>PR00916</c:v>
                  </c:pt>
                  <c:pt idx="10">
                    <c:v>PR01159</c:v>
                  </c:pt>
                  <c:pt idx="11">
                    <c:v>PR01211</c:v>
                  </c:pt>
                  <c:pt idx="12">
                    <c:v>PR01269</c:v>
                  </c:pt>
                  <c:pt idx="13">
                    <c:v>PR01346</c:v>
                  </c:pt>
                  <c:pt idx="14">
                    <c:v>PR01662</c:v>
                  </c:pt>
                  <c:pt idx="15">
                    <c:v>PR01951</c:v>
                  </c:pt>
                  <c:pt idx="16">
                    <c:v>PR01956</c:v>
                  </c:pt>
                  <c:pt idx="17">
                    <c:v>PR02010</c:v>
                  </c:pt>
                  <c:pt idx="18">
                    <c:v>PR02016</c:v>
                  </c:pt>
                  <c:pt idx="19">
                    <c:v>PR02113</c:v>
                  </c:pt>
                  <c:pt idx="20">
                    <c:v>PR02140</c:v>
                  </c:pt>
                  <c:pt idx="21">
                    <c:v>PR02208</c:v>
                  </c:pt>
                  <c:pt idx="22">
                    <c:v>PR02288</c:v>
                  </c:pt>
                  <c:pt idx="23">
                    <c:v>PR02321</c:v>
                  </c:pt>
                  <c:pt idx="24">
                    <c:v>PR02603</c:v>
                  </c:pt>
                  <c:pt idx="25">
                    <c:v>PR02782</c:v>
                  </c:pt>
                  <c:pt idx="26">
                    <c:v>PR02957</c:v>
                  </c:pt>
                  <c:pt idx="27">
                    <c:v>PR03034</c:v>
                  </c:pt>
                  <c:pt idx="28">
                    <c:v>PR03158</c:v>
                  </c:pt>
                  <c:pt idx="29">
                    <c:v>PR03271</c:v>
                  </c:pt>
                  <c:pt idx="30">
                    <c:v>PR03445</c:v>
                  </c:pt>
                  <c:pt idx="31">
                    <c:v>PR03804</c:v>
                  </c:pt>
                  <c:pt idx="32">
                    <c:v>PR03844</c:v>
                  </c:pt>
                  <c:pt idx="33">
                    <c:v>PR03886</c:v>
                  </c:pt>
                  <c:pt idx="34">
                    <c:v>PR03980</c:v>
                  </c:pt>
                  <c:pt idx="35">
                    <c:v>PR04380</c:v>
                  </c:pt>
                  <c:pt idx="36">
                    <c:v>PR04446</c:v>
                  </c:pt>
                  <c:pt idx="37">
                    <c:v>PR04473</c:v>
                  </c:pt>
                  <c:pt idx="38">
                    <c:v>PR04601</c:v>
                  </c:pt>
                  <c:pt idx="39">
                    <c:v>PR04686</c:v>
                  </c:pt>
                  <c:pt idx="40">
                    <c:v>PR5678</c:v>
                  </c:pt>
                  <c:pt idx="41">
                    <c:v>SQ00022</c:v>
                  </c:pt>
                  <c:pt idx="42">
                    <c:v>SQ00105</c:v>
                  </c:pt>
                  <c:pt idx="43">
                    <c:v>SQ00144</c:v>
                  </c:pt>
                  <c:pt idx="44">
                    <c:v>SQ00360</c:v>
                  </c:pt>
                  <c:pt idx="45">
                    <c:v>SQ00450</c:v>
                  </c:pt>
                  <c:pt idx="46">
                    <c:v>SQ00498</c:v>
                  </c:pt>
                  <c:pt idx="47">
                    <c:v>SQ00612</c:v>
                  </c:pt>
                  <c:pt idx="48">
                    <c:v>SQ00691</c:v>
                  </c:pt>
                  <c:pt idx="49">
                    <c:v>SQ00841</c:v>
                  </c:pt>
                  <c:pt idx="50">
                    <c:v>SQ00914</c:v>
                  </c:pt>
                  <c:pt idx="51">
                    <c:v>SQ00960</c:v>
                  </c:pt>
                  <c:pt idx="52">
                    <c:v>SQ01026</c:v>
                  </c:pt>
                  <c:pt idx="53">
                    <c:v>SQ01177</c:v>
                  </c:pt>
                  <c:pt idx="54">
                    <c:v>SQ01283</c:v>
                  </c:pt>
                  <c:pt idx="55">
                    <c:v>SQ01395</c:v>
                  </c:pt>
                  <c:pt idx="56">
                    <c:v>SQ01402</c:v>
                  </c:pt>
                  <c:pt idx="57">
                    <c:v>SQ01519</c:v>
                  </c:pt>
                  <c:pt idx="58">
                    <c:v>SQ01620</c:v>
                  </c:pt>
                  <c:pt idx="59">
                    <c:v>SQ01637</c:v>
                  </c:pt>
                  <c:pt idx="60">
                    <c:v>SQ01697</c:v>
                  </c:pt>
                  <c:pt idx="61">
                    <c:v>SQ01829</c:v>
                  </c:pt>
                  <c:pt idx="62">
                    <c:v>SQ01854</c:v>
                  </c:pt>
                  <c:pt idx="63">
                    <c:v>SQ01962</c:v>
                  </c:pt>
                  <c:pt idx="65">
                    <c:v>SQ01998</c:v>
                  </c:pt>
                  <c:pt idx="66">
                    <c:v>SQ02051</c:v>
                  </c:pt>
                  <c:pt idx="67">
                    <c:v>SQ02174</c:v>
                  </c:pt>
                  <c:pt idx="68">
                    <c:v>SQ02223</c:v>
                  </c:pt>
                  <c:pt idx="69">
                    <c:v>SQ02246</c:v>
                  </c:pt>
                  <c:pt idx="70">
                    <c:v>SQ02424</c:v>
                  </c:pt>
                  <c:pt idx="71">
                    <c:v>SQ02525</c:v>
                  </c:pt>
                  <c:pt idx="72">
                    <c:v>SQ02559</c:v>
                  </c:pt>
                  <c:pt idx="73">
                    <c:v>SQ02638</c:v>
                  </c:pt>
                  <c:pt idx="74">
                    <c:v>SQ02643</c:v>
                  </c:pt>
                  <c:pt idx="75">
                    <c:v>SQ02703</c:v>
                  </c:pt>
                  <c:pt idx="76">
                    <c:v>SQ03024</c:v>
                  </c:pt>
                  <c:pt idx="77">
                    <c:v>SQ03116</c:v>
                  </c:pt>
                  <c:pt idx="78">
                    <c:v>SQ03321</c:v>
                  </c:pt>
                  <c:pt idx="79">
                    <c:v>SQ03350</c:v>
                  </c:pt>
                  <c:pt idx="80">
                    <c:v>SQ03387</c:v>
                  </c:pt>
                  <c:pt idx="81">
                    <c:v>SQ03476</c:v>
                  </c:pt>
                  <c:pt idx="82">
                    <c:v>SQ03546</c:v>
                  </c:pt>
                  <c:pt idx="83">
                    <c:v>SQ03626</c:v>
                  </c:pt>
                  <c:pt idx="84">
                    <c:v>SQ03733</c:v>
                  </c:pt>
                  <c:pt idx="85">
                    <c:v>SQ04488</c:v>
                  </c:pt>
                  <c:pt idx="86">
                    <c:v>SQ04598</c:v>
                  </c:pt>
                  <c:pt idx="87">
                    <c:v>SQ04603</c:v>
                  </c:pt>
                  <c:pt idx="88">
                    <c:v>SQ04612</c:v>
                  </c:pt>
                  <c:pt idx="89">
                    <c:v>SQ04665</c:v>
                  </c:pt>
                  <c:pt idx="90">
                    <c:v>SQ04960</c:v>
                  </c:pt>
                  <c:pt idx="91">
                    <c:v>TN00083</c:v>
                  </c:pt>
                  <c:pt idx="92">
                    <c:v>TN00129</c:v>
                  </c:pt>
                  <c:pt idx="93">
                    <c:v>TN00182</c:v>
                  </c:pt>
                  <c:pt idx="94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100">
                    <c:v>TN00727</c:v>
                  </c:pt>
                  <c:pt idx="101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6">
                    <c:v>TN02674</c:v>
                  </c:pt>
                  <c:pt idx="117">
                    <c:v>TN02727</c:v>
                  </c:pt>
                  <c:pt idx="118">
                    <c:v>TN02749</c:v>
                  </c:pt>
                  <c:pt idx="119">
                    <c:v>TN02798</c:v>
                  </c:pt>
                  <c:pt idx="120">
                    <c:v>TN02883</c:v>
                  </c:pt>
                  <c:pt idx="121">
                    <c:v>TN03032</c:v>
                  </c:pt>
                  <c:pt idx="122">
                    <c:v>TN03068</c:v>
                  </c:pt>
                  <c:pt idx="123">
                    <c:v>TN03097</c:v>
                  </c:pt>
                  <c:pt idx="124">
                    <c:v>TN03169</c:v>
                  </c:pt>
                  <c:pt idx="125">
                    <c:v>TN03210</c:v>
                  </c:pt>
                  <c:pt idx="126">
                    <c:v>TN03331</c:v>
                  </c:pt>
                  <c:pt idx="127">
                    <c:v>TN03416</c:v>
                  </c:pt>
                  <c:pt idx="128">
                    <c:v>TN03575</c:v>
                  </c:pt>
                  <c:pt idx="129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VT0045</c:v>
                  </c:pt>
                  <c:pt idx="140">
                    <c:v>VT00578</c:v>
                  </c:pt>
                  <c:pt idx="141">
                    <c:v>VT00596</c:v>
                  </c:pt>
                  <c:pt idx="142">
                    <c:v>VT00687</c:v>
                  </c:pt>
                  <c:pt idx="143">
                    <c:v>VT0099</c:v>
                  </c:pt>
                  <c:pt idx="144">
                    <c:v>VT01092</c:v>
                  </c:pt>
                  <c:pt idx="145">
                    <c:v>VT01101</c:v>
                  </c:pt>
                  <c:pt idx="146">
                    <c:v>VT01249</c:v>
                  </c:pt>
                  <c:pt idx="147">
                    <c:v>VT01323</c:v>
                  </c:pt>
                  <c:pt idx="148">
                    <c:v>VT01523</c:v>
                  </c:pt>
                  <c:pt idx="149">
                    <c:v>VT01610</c:v>
                  </c:pt>
                  <c:pt idx="150">
                    <c:v>VT01684</c:v>
                  </c:pt>
                  <c:pt idx="151">
                    <c:v>VT01703</c:v>
                  </c:pt>
                  <c:pt idx="152">
                    <c:v>VT01740</c:v>
                  </c:pt>
                  <c:pt idx="153">
                    <c:v>VT01803</c:v>
                  </c:pt>
                  <c:pt idx="154">
                    <c:v>VT01893</c:v>
                  </c:pt>
                  <c:pt idx="155">
                    <c:v>VT02118</c:v>
                  </c:pt>
                  <c:pt idx="156">
                    <c:v>VT02260</c:v>
                  </c:pt>
                  <c:pt idx="157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0">
                    <c:v>VT03552</c:v>
                  </c:pt>
                  <c:pt idx="171">
                    <c:v>VT03701</c:v>
                  </c:pt>
                  <c:pt idx="172">
                    <c:v>VT03704</c:v>
                  </c:pt>
                  <c:pt idx="173">
                    <c:v>VT03849</c:v>
                  </c:pt>
                  <c:pt idx="174">
                    <c:v>VT03988</c:v>
                  </c:pt>
                  <c:pt idx="175">
                    <c:v>VT03993</c:v>
                  </c:pt>
                  <c:pt idx="176">
                    <c:v>VT04028</c:v>
                  </c:pt>
                  <c:pt idx="177">
                    <c:v>VT04093</c:v>
                  </c:pt>
                  <c:pt idx="178">
                    <c:v>VT04137</c:v>
                  </c:pt>
                  <c:pt idx="179">
                    <c:v>VT04373</c:v>
                  </c:pt>
                  <c:pt idx="180">
                    <c:v>VT04415</c:v>
                  </c:pt>
                  <c:pt idx="181">
                    <c:v>VT04467</c:v>
                  </c:pt>
                  <c:pt idx="182">
                    <c:v>VT04552</c:v>
                  </c:pt>
                  <c:pt idx="183">
                    <c:v>VT04627</c:v>
                  </c:pt>
                  <c:pt idx="184">
                    <c:v>VT04681</c:v>
                  </c:pt>
                  <c:pt idx="185">
                    <c:v>VT04984</c:v>
                  </c:pt>
                </c:lvl>
              </c:multiLvlStrCache>
            </c:multiLvlStrRef>
          </c:cat>
          <c:val>
            <c:numRef>
              <c:f>'[LEEMAROSE EXCEL.xlsx]1'!$E$5:$E$927</c:f>
              <c:numCache>
                <c:formatCode>General</c:formatCode>
                <c:ptCount val="18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2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2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2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2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2</c:v>
                </c:pt>
                <c:pt idx="155">
                  <c:v>1</c:v>
                </c:pt>
                <c:pt idx="156">
                  <c:v>1</c:v>
                </c:pt>
                <c:pt idx="157">
                  <c:v>2</c:v>
                </c:pt>
                <c:pt idx="158">
                  <c:v>1</c:v>
                </c:pt>
                <c:pt idx="159">
                  <c:v>2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2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2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30582784"/>
        <c:axId val="130596864"/>
      </c:lineChart>
      <c:catAx>
        <c:axId val="1305827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0596864"/>
        <c:crosses val="autoZero"/>
        <c:auto val="1"/>
        <c:lblAlgn val="ctr"/>
        <c:lblOffset val="100"/>
        <c:noMultiLvlLbl val="0"/>
      </c:catAx>
      <c:valAx>
        <c:axId val="13059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058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961112384445"/>
          <c:y val="0.283417225950783"/>
          <c:w val="0.18809687523875"/>
          <c:h val="0.43330536912751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04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move the slide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 panose="020206030504050203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12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3" Type="http://schemas.openxmlformats.org/officeDocument/2006/relationships/theme" Target="../theme/theme11.xml"/><Relationship Id="rId12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3" Type="http://schemas.openxmlformats.org/officeDocument/2006/relationships/theme" Target="../theme/theme12.xml"/><Relationship Id="rId12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3" Type="http://schemas.openxmlformats.org/officeDocument/2006/relationships/theme" Target="../theme/theme13.xml"/><Relationship Id="rId12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4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3" Type="http://schemas.openxmlformats.org/officeDocument/2006/relationships/theme" Target="../theme/theme9.xml"/><Relationship Id="rId12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 panose="02020603050405020304"/>
              </a:rPr>
              <a:t>Employee Data Analysis using Excel </a:t>
            </a:r>
            <a:br>
              <a:rPr lang="en-IN" sz="3200" b="1" strike="noStrike" spc="-1">
                <a:solidFill>
                  <a:srgbClr val="0F0F0F"/>
                </a:solidFill>
                <a:latin typeface="Times New Roman" panose="02020603050405020304"/>
              </a:rPr>
            </a:b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652" name="object 9"/>
          <p:cNvPicPr/>
          <p:nvPr/>
        </p:nvPicPr>
        <p:blipFill>
          <a:blip r:embed="rId1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1127760" y="2996565"/>
            <a:ext cx="8609965" cy="20059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STUDENT NAME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: </a:t>
            </a:r>
            <a:r>
              <a:rPr lang="en-US" altLang="en-IN" sz="2400" b="0" strike="noStrike" spc="-1" dirty="0" smtClean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LEEMA ROSE J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REGISTER NO:</a:t>
            </a:r>
            <a:r>
              <a:rPr lang="en-US" alt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312209911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DEPARTMENT:</a:t>
            </a:r>
            <a:r>
              <a:rPr lang="en-US" alt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B.COM BANK MANAGEMENT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 panose="020F0502020204030204"/>
                <a:ea typeface="Microsoft YaHei" panose="020B0503020204020204" charset="-122"/>
              </a:rPr>
              <a:t>COLLEGE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:VALLIAMMAL COLLEGE FOR WOMEN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         </a:t>
            </a:r>
            <a:endParaRPr lang="en-IN" sz="2400" b="0" strike="noStrike" spc="-1" dirty="0">
              <a:latin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88030" y="3068955"/>
            <a:ext cx="4064000" cy="695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 panose="020B0603030804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G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DATA COLLECTION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*Identification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*Gathering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*Preparation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DATA CLEANING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*Standarization dization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*Correction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*Validation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SUMMARY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Data analysis involves examining, transforming, and modeling data to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Extract insights , identify patterns, and support decisions-making.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62000" y="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 dirty="0" smtClean="0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4800" b="1" strike="noStrike" spc="-41" dirty="0" smtClean="0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800" b="1" strike="noStrike" spc="9" dirty="0" smtClean="0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4800" b="1" strike="noStrike" spc="-32" dirty="0" smtClean="0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4800" b="1" strike="noStrike" spc="-406" dirty="0" smtClean="0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IN" sz="4800" b="1" strike="noStrike" spc="-1" dirty="0" smtClean="0">
                <a:solidFill>
                  <a:srgbClr val="000000"/>
                </a:solidFill>
                <a:latin typeface="Trebuchet MS" panose="020B0603020202020204"/>
              </a:rPr>
              <a:t>TS</a:t>
            </a:r>
            <a:endParaRPr lang="en-IN" sz="4800" b="0" strike="noStrike" spc="-1" dirty="0">
              <a:latin typeface="Arial" panose="020B0604020202020204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 panose="020B0603030804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914400" y="1295400"/>
          <a:ext cx="8311515" cy="454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 panose="02020603050405020304"/>
              </a:rPr>
              <a:t>conclusion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199515" y="1988820"/>
            <a:ext cx="8680450" cy="35109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* IN CONCLUSION, the employee data analysis conducted using Excel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Provided valuable insights into workforce trends enabling more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Infromed decision-making.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   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       The use of Excel allowed efficient data organization, visualization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and reporting,   ultimately helping to enhance HR strategies, improve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and employee satisfaction and optimize overall organizational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performance.        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 panose="020B0603020202020204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 panose="020B0603020202020204"/>
              </a:rPr>
              <a:t>TITLE</a:t>
            </a:r>
            <a:endParaRPr lang="en-IN" sz="4250" b="0" strike="noStrike" spc="-1">
              <a:latin typeface="Arial" panose="020B0604020202020204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 panose="02020603050405020304"/>
                <a:ea typeface="DejaVu Sans" panose="020B0603030804020204"/>
              </a:rPr>
              <a:t>Employee Performance Analysis using Excel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 panose="020B0603020202020204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DA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 panose="020B0603030804020204"/>
              </a:rPr>
              <a:t>Problem Statement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 panose="020B0603030804020204"/>
              </a:rPr>
              <a:t>Project Overview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 panose="020B0603030804020204"/>
              </a:rPr>
              <a:t>End Users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 panose="020B0603030804020204"/>
              </a:rPr>
              <a:t>Our Solution and Proposition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 panose="020B0603030804020204"/>
              </a:rPr>
              <a:t>Dataset Description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 panose="020B0603030804020204"/>
              </a:rPr>
              <a:t>Modelling Approach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 panose="020B0603030804020204"/>
              </a:rPr>
              <a:t>Results and Discussion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 panose="020B0603030804020204"/>
              </a:rPr>
              <a:t>Conclusion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 panose="020B0603020202020204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NT</a:t>
            </a:r>
            <a:endParaRPr lang="en-IN" sz="4250" b="0" strike="noStrike" spc="-1">
              <a:latin typeface="Arial" panose="020B0604020202020204"/>
            </a:endParaRPr>
          </a:p>
        </p:txBody>
      </p:sp>
      <p:pic>
        <p:nvPicPr>
          <p:cNvPr id="707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.  Utilize Excel to efficently analyse employee data by leveraging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Function such as PIVOT TABLES, nad conditional formating.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.   The enables the identification of key trends, such as current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Employees rates, performance levels.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Desicion-making processes by visualization this data through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Pie chart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 panose="020B0603020202020204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OVERVIEW</a:t>
            </a:r>
            <a:endParaRPr lang="en-IN" sz="4250" b="0" strike="noStrike" spc="-1">
              <a:latin typeface="Arial" panose="020B0604020202020204"/>
            </a:endParaRPr>
          </a:p>
        </p:txBody>
      </p:sp>
      <p:pic>
        <p:nvPicPr>
          <p:cNvPr id="716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 panose="02020603050405020304"/>
                <a:ea typeface="DejaVu Sans" panose="020B0603030804020204"/>
              </a:rPr>
              <a:t>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This project focuses on analysing employee data to identify trends and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And insights that can drive better decision.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Excel will be used to clean, organize, and visuzalise kry metrics such as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Employee demographics, performance, and rention rates.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The analysis will highlights areas of improvemnet in workforce management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Helping to optimize resource allocation.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Outcomes will iclude detailed reports and dashboard for management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Review.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The finding aim to support stratergic planning.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 panose="020B0603020202020204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 panose="020B0603020202020204"/>
              </a:rPr>
              <a:t>S?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724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The end users of the employee data employee data analysis are HR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Managers team leads and senior management.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2"/>
          <a:stretch>
            <a:fillRect/>
          </a:stretch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 panose="020B0603020202020204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IN" sz="3600" b="0" strike="noStrike" spc="-1">
              <a:latin typeface="Arial" panose="020B0604020202020204"/>
            </a:endParaRPr>
          </a:p>
        </p:txBody>
      </p:sp>
      <p:pic>
        <p:nvPicPr>
          <p:cNvPr id="733" name="object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Conditional formatting – highligths missing cells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Filter – helps to remove the empty cells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Formulas – helps to identify the performance of emloyees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Pivot table – helps summarize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Pie chart – shows the data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Dataset Description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83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1. Employee ID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2. First name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3. Last name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4. Business unit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5. Employee classification type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6. Employee type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7. Gendor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8. Performance score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9. Current employee rate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10. Performance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 panose="020B0603030804020204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SOLUTION</a:t>
            </a:r>
            <a:endParaRPr lang="en-IN" sz="4250" b="0" strike="noStrike" spc="-1">
              <a:latin typeface="Arial" panose="020B0604020202020204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 panose="020B0603030804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Performance level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=IFS(Z8&gt;=5,”VERYHIGH”,Z8&gt;=4,”HIGH”,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  Z8&gt;=3,”MED”,TRUE,”LOW”)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2630</Words>
  <Application>WPS Presentation</Application>
  <PresentationFormat>Custom</PresentationFormat>
  <Paragraphs>154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12</vt:i4>
      </vt:variant>
    </vt:vector>
  </HeadingPairs>
  <TitlesOfParts>
    <vt:vector size="37" baseType="lpstr">
      <vt:lpstr>Arial</vt:lpstr>
      <vt:lpstr>SimSun</vt:lpstr>
      <vt:lpstr>Wingdings</vt:lpstr>
      <vt:lpstr>Arial</vt:lpstr>
      <vt:lpstr>Symbol</vt:lpstr>
      <vt:lpstr>Times New Roman</vt:lpstr>
      <vt:lpstr>Trebuchet MS</vt:lpstr>
      <vt:lpstr>Calibri</vt:lpstr>
      <vt:lpstr>DejaVu Sans</vt:lpstr>
      <vt:lpstr>Microsoft YaHei</vt:lpstr>
      <vt:lpstr>Bodoni MT</vt:lpstr>
      <vt:lpstr>Arial Unicode MS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35</cp:revision>
  <dcterms:created xsi:type="dcterms:W3CDTF">2024-03-29T15:07:00Z</dcterms:created>
  <dcterms:modified xsi:type="dcterms:W3CDTF">2024-08-29T09:38:40Z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2024-03-21T11:00:00Z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2024-03-29T11:00:00Z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  <property fmtid="{D5CDD505-2E9C-101B-9397-08002B2CF9AE}" pid="14" name="ICV">
    <vt:lpwstr>1B137FC58887438FBDC054C3BDEF0706_13</vt:lpwstr>
  </property>
  <property fmtid="{D5CDD505-2E9C-101B-9397-08002B2CF9AE}" pid="15" name="KSOProductBuildVer">
    <vt:lpwstr>1033-12.2.0.17545</vt:lpwstr>
  </property>
</Properties>
</file>