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 err="1"/>
              <a:t>제어실습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주사위 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이민</a:t>
            </a:r>
            <a:r>
              <a:rPr lang="en-US" altLang="ko-KR" dirty="0"/>
              <a:t>,</a:t>
            </a:r>
            <a:r>
              <a:rPr lang="ko-KR" altLang="en-US" dirty="0"/>
              <a:t>김현준</a:t>
            </a:r>
            <a:r>
              <a:rPr lang="en-US" altLang="ko-KR" dirty="0"/>
              <a:t>,</a:t>
            </a:r>
            <a:r>
              <a:rPr lang="ko-KR" altLang="en-US" dirty="0"/>
              <a:t>곽동혁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159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주사위 게임 설명</a:t>
            </a:r>
            <a:endParaRPr lang="en-US" altLang="ko-KR" dirty="0"/>
          </a:p>
          <a:p>
            <a:r>
              <a:rPr lang="en-US" altLang="ko-KR" dirty="0"/>
              <a:t>2. AI</a:t>
            </a:r>
            <a:r>
              <a:rPr lang="ko-KR" altLang="en-US" dirty="0"/>
              <a:t>부문 활용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결과 예측</a:t>
            </a:r>
          </a:p>
        </p:txBody>
      </p:sp>
    </p:spTree>
    <p:extLst>
      <p:ext uri="{BB962C8B-B14F-4D97-AF65-F5344CB8AC3E}">
        <p14:creationId xmlns:p14="http://schemas.microsoft.com/office/powerpoint/2010/main" val="103081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주사위 게임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주사위 게임이란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주사위를 굴려 </a:t>
            </a:r>
            <a:r>
              <a:rPr lang="en-US" altLang="ko-KR" dirty="0"/>
              <a:t>AI </a:t>
            </a:r>
            <a:r>
              <a:rPr lang="ko-KR" altLang="en-US" dirty="0"/>
              <a:t>와 나의 숫자의 크기에 따라 승</a:t>
            </a:r>
            <a:r>
              <a:rPr lang="en-US" altLang="ko-KR" dirty="0"/>
              <a:t>,</a:t>
            </a:r>
            <a:r>
              <a:rPr lang="ko-KR" altLang="en-US" dirty="0"/>
              <a:t>패</a:t>
            </a:r>
            <a:r>
              <a:rPr lang="en-US" altLang="ko-KR" dirty="0"/>
              <a:t>,</a:t>
            </a:r>
            <a:r>
              <a:rPr lang="ko-KR" altLang="en-US" dirty="0"/>
              <a:t>비김이 결정 되는 게임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48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7606" y="512233"/>
            <a:ext cx="10772775" cy="165819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목표 및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게임부문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AI</a:t>
            </a:r>
            <a:r>
              <a:rPr lang="ko-KR" altLang="en-US" dirty="0" err="1"/>
              <a:t>머신러닝은</a:t>
            </a:r>
            <a:r>
              <a:rPr lang="ko-KR" altLang="en-US" dirty="0"/>
              <a:t> 학습이나 경험을 통하여 </a:t>
            </a:r>
            <a:r>
              <a:rPr lang="en-US" altLang="ko-KR" dirty="0"/>
              <a:t>AI</a:t>
            </a:r>
            <a:r>
              <a:rPr lang="ko-KR" altLang="en-US" dirty="0"/>
              <a:t>가 지식이나 기술을 습득하는 것을 의미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게임은 게임 속에서 전략을 세우고  게임의 상황에 따라 계획을 </a:t>
            </a:r>
            <a:r>
              <a:rPr lang="ko-KR" altLang="en-US" dirty="0" err="1"/>
              <a:t>변경할수</a:t>
            </a:r>
            <a:r>
              <a:rPr lang="ko-KR" altLang="en-US" dirty="0"/>
              <a:t> 있도록 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저희의 목표는 </a:t>
            </a:r>
            <a:r>
              <a:rPr lang="en-US" altLang="ko-KR" dirty="0"/>
              <a:t>AI</a:t>
            </a:r>
            <a:r>
              <a:rPr lang="ko-KR" altLang="en-US" dirty="0"/>
              <a:t>가 스스로 위의 활동을 </a:t>
            </a:r>
            <a:r>
              <a:rPr lang="ko-KR" altLang="en-US" dirty="0" err="1"/>
              <a:t>할수</a:t>
            </a:r>
            <a:r>
              <a:rPr lang="ko-KR" altLang="en-US" dirty="0"/>
              <a:t> 있도록 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30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결과 예측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6274" y="2157731"/>
            <a:ext cx="10753725" cy="3766185"/>
          </a:xfrm>
        </p:spPr>
        <p:txBody>
          <a:bodyPr/>
          <a:lstStyle/>
          <a:p>
            <a:r>
              <a:rPr lang="ko-KR" altLang="en-US" dirty="0"/>
              <a:t>계속된 게임으로 </a:t>
            </a:r>
            <a:r>
              <a:rPr lang="en-US" altLang="ko-KR" dirty="0"/>
              <a:t>AI</a:t>
            </a:r>
            <a:r>
              <a:rPr lang="ko-KR" altLang="en-US" dirty="0"/>
              <a:t>가 이길수 있는 방법을 </a:t>
            </a:r>
            <a:r>
              <a:rPr lang="ko-KR" altLang="en-US" dirty="0" err="1"/>
              <a:t>머신러닝을</a:t>
            </a:r>
            <a:r>
              <a:rPr lang="ko-KR" altLang="en-US" dirty="0"/>
              <a:t> 통해 학습하여</a:t>
            </a:r>
            <a:endParaRPr lang="en-US" altLang="ko-KR" dirty="0"/>
          </a:p>
          <a:p>
            <a:r>
              <a:rPr lang="en-US" altLang="ko-KR" dirty="0"/>
              <a:t> AI</a:t>
            </a:r>
            <a:r>
              <a:rPr lang="ko-KR" altLang="en-US" dirty="0"/>
              <a:t>가 스스로의 승률을 올리는 결과가 나올 것 이라고 예측하고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6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F11B0-FAC3-4F09-B50C-01168A23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이상으로 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F5457-7823-4B1D-BF51-996064524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751341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34</TotalTime>
  <Words>133</Words>
  <Application>Microsoft Office PowerPoint</Application>
  <PresentationFormat>와이드스크린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Calibri Light</vt:lpstr>
      <vt:lpstr>메트로폴리탄</vt:lpstr>
      <vt:lpstr>AI제어실습</vt:lpstr>
      <vt:lpstr>목차</vt:lpstr>
      <vt:lpstr>1. 주사위 게임 설명</vt:lpstr>
      <vt:lpstr>2. 목표 및 활용</vt:lpstr>
      <vt:lpstr>3. 결과 예측</vt:lpstr>
      <vt:lpstr>이상으로 발표를 마치겠습니다.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AI제어실습</dc:title>
  <dc:creator>Windows 사용자</dc:creator>
  <cp:lastModifiedBy>이 민</cp:lastModifiedBy>
  <cp:revision>4</cp:revision>
  <dcterms:created xsi:type="dcterms:W3CDTF">2022-10-28T05:16:48Z</dcterms:created>
  <dcterms:modified xsi:type="dcterms:W3CDTF">2022-10-30T05:24:03Z</dcterms:modified>
</cp:coreProperties>
</file>