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2022-11-01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2022-11-01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solidFill>
                  <a:srgbClr val="FFFFFF"/>
                </a:solidFill>
              </a:rPr>
              <a:t>무인 차단기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</a:rPr>
              <a:t>이민</a:t>
            </a:r>
            <a:r>
              <a:rPr lang="en-US" altLang="ko-KR" dirty="0" smtClean="0">
                <a:solidFill>
                  <a:srgbClr val="FFFFFF"/>
                </a:solidFill>
              </a:rPr>
              <a:t>, </a:t>
            </a:r>
            <a:r>
              <a:rPr lang="ko-KR" altLang="en-US" dirty="0" smtClean="0">
                <a:solidFill>
                  <a:srgbClr val="FFFFFF"/>
                </a:solidFill>
              </a:rPr>
              <a:t>김현준</a:t>
            </a:r>
            <a:r>
              <a:rPr lang="en-US" altLang="ko-KR" dirty="0" smtClean="0">
                <a:solidFill>
                  <a:srgbClr val="FFFFFF"/>
                </a:solidFill>
              </a:rPr>
              <a:t>, </a:t>
            </a:r>
            <a:r>
              <a:rPr lang="ko-KR" altLang="en-US" dirty="0" err="1" smtClean="0">
                <a:solidFill>
                  <a:srgbClr val="FFFFFF"/>
                </a:solidFill>
              </a:rPr>
              <a:t>곽동혁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설명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순서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활용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저희는 카메라 인식을 통한 차량 입출을 구현 </a:t>
            </a:r>
            <a:r>
              <a:rPr lang="ko-KR" altLang="en-US" dirty="0" err="1" smtClean="0"/>
              <a:t>해볼려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출입문이 </a:t>
            </a:r>
            <a:r>
              <a:rPr lang="ko-KR" altLang="en-US" dirty="0" err="1" smtClean="0"/>
              <a:t>있을시에</a:t>
            </a:r>
            <a:r>
              <a:rPr lang="ko-KR" altLang="en-US" dirty="0" smtClean="0"/>
              <a:t> 카메라 인식을 통해 등록된 차량 번호 이면 출입문이</a:t>
            </a:r>
            <a:endParaRPr lang="en-US" altLang="ko-KR" dirty="0" smtClean="0"/>
          </a:p>
          <a:p>
            <a:r>
              <a:rPr lang="ko-KR" altLang="en-US" dirty="0" smtClean="0"/>
              <a:t>열리고 등록이 되지 않았을 시에는 다른 곳으로 안내 하는 것이 큰 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7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493961"/>
            <a:ext cx="881063" cy="881063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49" y="2035793"/>
            <a:ext cx="2219325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3" y="1986753"/>
            <a:ext cx="2209800" cy="1895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76" y="2493961"/>
            <a:ext cx="1023859" cy="10238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4114" y="3882228"/>
            <a:ext cx="118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등록된 차량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956" y="2035793"/>
            <a:ext cx="2085975" cy="1647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370" y="4266178"/>
            <a:ext cx="1017587" cy="1017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81557" y="4590305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되지 않은 차량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550233"/>
            <a:ext cx="325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다른 곳으로 가도록 안</a:t>
            </a:r>
            <a:r>
              <a:rPr lang="ko-KR" altLang="en-US" sz="3200" dirty="0" smtClean="0"/>
              <a:t>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7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저희의 프로젝트는 위의 설명에서의 주차장 뿐만 아니라</a:t>
            </a:r>
            <a:endParaRPr lang="en-US" altLang="ko-KR" dirty="0" smtClean="0"/>
          </a:p>
          <a:p>
            <a:r>
              <a:rPr lang="ko-KR" altLang="en-US" dirty="0" smtClean="0"/>
              <a:t>보안이 필요한 회사나 시설등에서도 사용 할 수 있는 활용도가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 발표 마치겠습니다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0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95</Words>
  <Application>Microsoft Office PowerPoint</Application>
  <PresentationFormat>와이드스크린</PresentationFormat>
  <Paragraphs>20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HY얕은샘물M</vt:lpstr>
      <vt:lpstr>맑은 고딕</vt:lpstr>
      <vt:lpstr>Calibri</vt:lpstr>
      <vt:lpstr>Tw Cen MT</vt:lpstr>
      <vt:lpstr>Wingdings 3</vt:lpstr>
      <vt:lpstr>통합</vt:lpstr>
      <vt:lpstr>AI실습-무인 차단기</vt:lpstr>
      <vt:lpstr>목차</vt:lpstr>
      <vt:lpstr>프로젝트 설명</vt:lpstr>
      <vt:lpstr>순서</vt:lpstr>
      <vt:lpstr>활용 분야</vt:lpstr>
      <vt:lpstr>이상 발표 마치겠습니다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2022-11-01T01:09:17Z</dcterms:created>
  <dcterms:modified xsi:type="dcterms:W3CDTF">2022-11-01T01:29:40Z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