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1993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199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6f91993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6f9199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919934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9199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712b0c1a5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712b0c1a5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712b0c1a5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712b0c1a5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712b0c1a5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712b0c1a5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712b0c1a5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712b0c1a5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712b0c1a5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712b0c1a5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712b0c1a5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712b0c1a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1" Type="http://schemas.openxmlformats.org/officeDocument/2006/relationships/image" Target="../media/image15.png"/><Relationship Id="rId10" Type="http://schemas.openxmlformats.org/officeDocument/2006/relationships/image" Target="../media/image13.png"/><Relationship Id="rId9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2399977"/>
            <a:ext cx="3054600" cy="9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:: 너나들이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564076"/>
            <a:ext cx="30546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ulim"/>
                <a:ea typeface="Gulim"/>
                <a:cs typeface="Gulim"/>
                <a:sym typeface="Gulim"/>
              </a:rPr>
              <a:t>이종규</a:t>
            </a:r>
            <a:endParaRPr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2963" y="1041900"/>
            <a:ext cx="1358076" cy="135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자료</a:t>
            </a:r>
            <a:endParaRPr/>
          </a:p>
        </p:txBody>
      </p:sp>
      <p:sp>
        <p:nvSpPr>
          <p:cNvPr id="129" name="Google Shape;129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SB Admin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동글채팅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그 외 다수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25" y="170450"/>
            <a:ext cx="21129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latin typeface="Gulim"/>
                <a:ea typeface="Gulim"/>
                <a:cs typeface="Gulim"/>
                <a:sym typeface="Gulim"/>
              </a:rPr>
              <a:t>개발환경</a:t>
            </a:r>
            <a:endParaRPr b="1" sz="3500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938" y="3152350"/>
            <a:ext cx="1806940" cy="139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8425" y="3284238"/>
            <a:ext cx="1395950" cy="139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4625" y="1280725"/>
            <a:ext cx="1125075" cy="112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60175" y="1179775"/>
            <a:ext cx="1272125" cy="12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3878900"/>
            <a:ext cx="1612450" cy="1044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699" y="2753825"/>
            <a:ext cx="2112950" cy="1125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2400" y="1225875"/>
            <a:ext cx="1666875" cy="1612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52374" y="3392263"/>
            <a:ext cx="1179925" cy="11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750496" y="1147233"/>
            <a:ext cx="1666875" cy="1179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450" y="762900"/>
            <a:ext cx="7663112" cy="361770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>
            <p:ph type="title"/>
          </p:nvPr>
        </p:nvSpPr>
        <p:spPr>
          <a:xfrm>
            <a:off x="152400" y="116100"/>
            <a:ext cx="2447400" cy="11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latin typeface="Gulim"/>
                <a:ea typeface="Gulim"/>
                <a:cs typeface="Gulim"/>
                <a:sym typeface="Gulim"/>
              </a:rPr>
              <a:t>작업일정</a:t>
            </a:r>
            <a:endParaRPr b="1" sz="3500"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4294967295" type="body"/>
          </p:nvPr>
        </p:nvSpPr>
        <p:spPr>
          <a:xfrm>
            <a:off x="517650" y="320550"/>
            <a:ext cx="8108700" cy="45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latin typeface="Gulim"/>
                <a:ea typeface="Gulim"/>
                <a:cs typeface="Gulim"/>
                <a:sym typeface="Gulim"/>
              </a:rPr>
              <a:t>기획의도</a:t>
            </a:r>
            <a:endParaRPr b="1" sz="3500"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3000">
                <a:latin typeface="Gulim"/>
                <a:ea typeface="Gulim"/>
                <a:cs typeface="Gulim"/>
                <a:sym typeface="Gulim"/>
              </a:rPr>
              <a:t>이미지를 사용하지 않는 SNS 를 만들어보자</a:t>
            </a:r>
            <a:endParaRPr sz="3000"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151450"/>
            <a:ext cx="8520600" cy="7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유사 사이트 분석 1/3</a:t>
            </a:r>
            <a:endParaRPr b="1" sz="300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375" y="1411150"/>
            <a:ext cx="5662700" cy="27749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6714050" y="3500975"/>
            <a:ext cx="24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11700" y="918550"/>
            <a:ext cx="90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chatra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6334000" y="1059500"/>
            <a:ext cx="2832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장점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가입이 간편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기본기능 무료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메신저 알림음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계정연동(일괄관리)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334000" y="2669675"/>
            <a:ext cx="2832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단점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유료전환(10일)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유용한 기능은 전부 결제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151450"/>
            <a:ext cx="8520600" cy="7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유사 사이트 분석 2/3</a:t>
            </a:r>
            <a:endParaRPr b="1" sz="3000"/>
          </a:p>
        </p:txBody>
      </p:sp>
      <p:sp>
        <p:nvSpPr>
          <p:cNvPr id="85" name="Google Shape;85;p16"/>
          <p:cNvSpPr txBox="1"/>
          <p:nvPr/>
        </p:nvSpPr>
        <p:spPr>
          <a:xfrm>
            <a:off x="6714050" y="3500975"/>
            <a:ext cx="24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11700" y="918550"/>
            <a:ext cx="145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거린이닷컴 채팅연구소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6334000" y="1059500"/>
            <a:ext cx="2832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장점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약관동의 후 바로 참여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익명채팅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사용이 간편함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334000" y="2669675"/>
            <a:ext cx="2832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단점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무분별한 언어사용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익명채팅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925" y="1012900"/>
            <a:ext cx="1840819" cy="392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151450"/>
            <a:ext cx="8520600" cy="7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유사 사이트 분석 3/3</a:t>
            </a:r>
            <a:endParaRPr b="1" sz="3000"/>
          </a:p>
        </p:txBody>
      </p:sp>
      <p:sp>
        <p:nvSpPr>
          <p:cNvPr id="95" name="Google Shape;95;p17"/>
          <p:cNvSpPr txBox="1"/>
          <p:nvPr/>
        </p:nvSpPr>
        <p:spPr>
          <a:xfrm>
            <a:off x="6714050" y="3500975"/>
            <a:ext cx="24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311700" y="918550"/>
            <a:ext cx="107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트위터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6334000" y="1059500"/>
            <a:ext cx="2832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장점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이미지, 동영상 등록 가능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해시태그 기능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리트윗 으로 쉽게 공유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6334000" y="2669675"/>
            <a:ext cx="2832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단점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자원사용이 많음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위로 올라가는 버튼 없음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팔로우/팔로워 기능으로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노출의 위험성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650" y="1059500"/>
            <a:ext cx="4733802" cy="342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325" y="152400"/>
            <a:ext cx="6886538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450050" y="263450"/>
            <a:ext cx="104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UseCase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Diagram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00" y="102100"/>
            <a:ext cx="8458897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383275" y="102100"/>
            <a:ext cx="13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ERD Diagram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/>
              <a:t>세부기능(사용자)</a:t>
            </a:r>
            <a:endParaRPr sz="3500"/>
          </a:p>
        </p:txBody>
      </p:sp>
      <p:sp>
        <p:nvSpPr>
          <p:cNvPr id="117" name="Google Shape;117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회원가입/탈퇴(이메일)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로그인/ID,PWD찾기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회원정보수정(비밀번호변경)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마이페이지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/>
              <a:t>세부기능(관리자)</a:t>
            </a:r>
            <a:endParaRPr sz="3500"/>
          </a:p>
        </p:txBody>
      </p:sp>
      <p:sp>
        <p:nvSpPr>
          <p:cNvPr id="123" name="Google Shape;123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관리자로그인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관리페이지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대쉬보드 &gt; 게시물/신고현황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회원관리 &gt; 조회/탈퇴/메일전송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게시물관리 &gt; 작성/수정/삭제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공지사항 &gt; 작성/수정/삭제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예약메일 전송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