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8693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2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B9ED2E-B93D-46ED-A0B0-844B52DF3CE4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835FD74-F976-4E2A-987C-EDD0141B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.ltuc.com/d2l/lms/dropbox/user/folder_submit_files.d2l?db=116625&amp;grpid=0&amp;isprv=0&amp;bp=0&amp;ou=563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C12E9B-A6CE-A564-6CAD-5A242B335E2B}"/>
              </a:ext>
            </a:extLst>
          </p:cNvPr>
          <p:cNvSpPr/>
          <p:nvPr/>
        </p:nvSpPr>
        <p:spPr>
          <a:xfrm>
            <a:off x="3611985" y="1357610"/>
            <a:ext cx="4968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4" pitchFamily="34" charset="0"/>
                <a:hlinkClick r:id="rId2" tooltip="Submit files to presentation- 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Presentation- </a:t>
            </a:r>
            <a:r>
              <a:rPr lang="en-US" sz="5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ato" panose="020F0502020204030204" pitchFamily="34" charset="0"/>
              </a:rPr>
              <a:t>2</a:t>
            </a:r>
            <a:endParaRPr lang="en-US" sz="5400" b="1" cap="none" spc="0" dirty="0">
              <a:ln w="9525">
                <a:noFill/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DA7E8-347A-7454-3563-5A535052612C}"/>
              </a:ext>
            </a:extLst>
          </p:cNvPr>
          <p:cNvSpPr/>
          <p:nvPr/>
        </p:nvSpPr>
        <p:spPr>
          <a:xfrm>
            <a:off x="4342154" y="3429000"/>
            <a:ext cx="3507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4" pitchFamily="34" charset="0"/>
              </a:rPr>
              <a:t>Leen </a:t>
            </a:r>
            <a:r>
              <a:rPr lang="en-US" sz="54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4" pitchFamily="34" charset="0"/>
              </a:rPr>
              <a:t>Rslan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3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0A148B-2A5D-574F-09AA-4A42DDE454D0}"/>
              </a:ext>
            </a:extLst>
          </p:cNvPr>
          <p:cNvSpPr txBox="1"/>
          <p:nvPr/>
        </p:nvSpPr>
        <p:spPr>
          <a:xfrm>
            <a:off x="240891" y="167149"/>
            <a:ext cx="738894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"default Economy"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"https://www.almosafer.com/en"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Economy 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saudi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sc-jWxkHr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include.text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"Economy"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 Tomorrow"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"https://www.almosafer.com/en"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tomorrow"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saudi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FlightSearchBox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FromDateButton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tomorrow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hyEhCr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DayPicker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-Day--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selected,:hover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tomorrow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(2, 100, 122)'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59855-46A6-C432-6194-AF04FDCA6667}"/>
              </a:ext>
            </a:extLst>
          </p:cNvPr>
          <p:cNvSpPr txBox="1"/>
          <p:nvPr/>
        </p:nvSpPr>
        <p:spPr>
          <a:xfrm>
            <a:off x="5997677" y="205621"/>
            <a:ext cx="5515897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 day after Tomorrow"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"https://www.almosafer.com/en"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 day after Tomorrow"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cta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saudi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'[data-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testid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FlightSearchBox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ToDateButton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force: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padStart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twoDaysFromToday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9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cy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jlvzzg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DayPicker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-Day--selected, .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jlvzzg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DayPicker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-Day--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selected:hover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timeout: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dateText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twoDaysFromToday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$el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bgColor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(2, 100, 122)'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39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EDD56D-B940-C036-F874-B53855092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09" y="133817"/>
            <a:ext cx="3844414" cy="2106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EECC8A-45F3-28DD-FD89-E9AA70437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19779" r="8656" b="8966"/>
          <a:stretch/>
        </p:blipFill>
        <p:spPr>
          <a:xfrm>
            <a:off x="6329680" y="3116498"/>
            <a:ext cx="5750560" cy="3588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A2895-3DF5-7E60-FF39-2CE27739FEBF}"/>
              </a:ext>
            </a:extLst>
          </p:cNvPr>
          <p:cNvSpPr txBox="1"/>
          <p:nvPr/>
        </p:nvSpPr>
        <p:spPr>
          <a:xfrm>
            <a:off x="5120640" y="152729"/>
            <a:ext cx="575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Default Economy Test:</a:t>
            </a:r>
          </a:p>
          <a:p>
            <a:endParaRPr lang="en-US" sz="18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Visit the website.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2. Click on an element with the class '</a:t>
            </a:r>
            <a:r>
              <a:rPr lang="en-US" sz="1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cta</a:t>
            </a: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__</a:t>
            </a:r>
            <a:r>
              <a:rPr lang="en-US" sz="1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saudi</a:t>
            </a: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’.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3. Check if an element with the class '</a:t>
            </a:r>
            <a:r>
              <a:rPr lang="en-US" sz="1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sc-jWxkHr</a:t>
            </a: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' contains the text "Economy". If it does, the test passes.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A5C63-69E2-4B97-BFCD-15944E33692D}"/>
              </a:ext>
            </a:extLst>
          </p:cNvPr>
          <p:cNvSpPr txBox="1"/>
          <p:nvPr/>
        </p:nvSpPr>
        <p:spPr>
          <a:xfrm>
            <a:off x="345440" y="3246052"/>
            <a:ext cx="575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Date Tomorrow Test: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1. Visit the website.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2. Click on an element with the class '</a:t>
            </a:r>
            <a:r>
              <a:rPr lang="en-US" sz="1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cta</a:t>
            </a: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__</a:t>
            </a:r>
            <a:r>
              <a:rPr lang="en-US" sz="18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saudi</a:t>
            </a: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'.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3. Click on a date picker to select the date for tomorrow.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4. Calculate tomorrow's date.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1"/>
                </a:solidFill>
                <a:latin typeface="Book Antiqua" panose="02040602050305030304" pitchFamily="18" charset="0"/>
              </a:rPr>
              <a:t>5. Check if the date picker highlights the calculated date in a specific color. If it does, the test passes.</a:t>
            </a:r>
          </a:p>
          <a:p>
            <a:endParaRPr lang="en-US" sz="1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67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667A5-0B9D-8FDF-4957-2D0D4CB17DB7}"/>
              </a:ext>
            </a:extLst>
          </p:cNvPr>
          <p:cNvSpPr txBox="1"/>
          <p:nvPr/>
        </p:nvSpPr>
        <p:spPr>
          <a:xfrm>
            <a:off x="289350" y="2979829"/>
            <a:ext cx="7482349" cy="350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Date Day After Tomorrow Test: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1. Visit the website.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2. Click on an element with the class '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cta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__</a:t>
            </a:r>
            <a:r>
              <a:rPr lang="en-US" sz="1600" dirty="0" err="1">
                <a:solidFill>
                  <a:schemeClr val="bg1"/>
                </a:solidFill>
                <a:latin typeface="Book Antiqua" panose="02040602050305030304" pitchFamily="18" charset="0"/>
              </a:rPr>
              <a:t>saudi</a:t>
            </a: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'.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3. Click on a different date picker to select a date two days from today.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4. Calculate the date two days from today.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5. Check if the date picker highlights the calculated date in a specific color. If it does, the test passes.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1F381F-674C-75FF-9DDB-6D7CB7EB6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" r="29265" b="9836"/>
          <a:stretch/>
        </p:blipFill>
        <p:spPr>
          <a:xfrm>
            <a:off x="5974877" y="171961"/>
            <a:ext cx="5790403" cy="473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9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D37F0-9214-9AB4-FD9E-BC579FB4E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8" y="254983"/>
            <a:ext cx="11476124" cy="41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90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</TotalTime>
  <Words>754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Century Schoolbook</vt:lpstr>
      <vt:lpstr>Consolas</vt:lpstr>
      <vt:lpstr>Lato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2023-09-13T00:21:04Z</dcterms:created>
  <dcterms:modified xsi:type="dcterms:W3CDTF">2023-09-13T00:57:30Z</dcterms:modified>
</cp:coreProperties>
</file>