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D6D81025-973C-45EC-A65A-3CA941BAD8B8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FEB0F091-B9B6-4384-9A86-4BE4CB737B7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452246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1025-973C-45EC-A65A-3CA941BAD8B8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0F091-B9B6-4384-9A86-4BE4CB737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835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1025-973C-45EC-A65A-3CA941BAD8B8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0F091-B9B6-4384-9A86-4BE4CB737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913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1025-973C-45EC-A65A-3CA941BAD8B8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0F091-B9B6-4384-9A86-4BE4CB737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954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1025-973C-45EC-A65A-3CA941BAD8B8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0F091-B9B6-4384-9A86-4BE4CB737B7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92875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1025-973C-45EC-A65A-3CA941BAD8B8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0F091-B9B6-4384-9A86-4BE4CB737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105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1025-973C-45EC-A65A-3CA941BAD8B8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0F091-B9B6-4384-9A86-4BE4CB737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590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1025-973C-45EC-A65A-3CA941BAD8B8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0F091-B9B6-4384-9A86-4BE4CB737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270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1025-973C-45EC-A65A-3CA941BAD8B8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0F091-B9B6-4384-9A86-4BE4CB737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484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1025-973C-45EC-A65A-3CA941BAD8B8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0F091-B9B6-4384-9A86-4BE4CB737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812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1025-973C-45EC-A65A-3CA941BAD8B8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0F091-B9B6-4384-9A86-4BE4CB737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793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D6D81025-973C-45EC-A65A-3CA941BAD8B8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FEB0F091-B9B6-4384-9A86-4BE4CB737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161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online.ltuc.com/d2l/lms/dropbox/user/folder_submit_files.d2l?db=116625&amp;grpid=0&amp;isprv=0&amp;bp=0&amp;ou=56394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6C12E9B-A6CE-A564-6CAD-5A242B335E2B}"/>
              </a:ext>
            </a:extLst>
          </p:cNvPr>
          <p:cNvSpPr/>
          <p:nvPr/>
        </p:nvSpPr>
        <p:spPr>
          <a:xfrm>
            <a:off x="3611985" y="1357610"/>
            <a:ext cx="496802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Lato" panose="020F0502020204030204" pitchFamily="34" charset="0"/>
                <a:hlinkClick r:id="rId2" tooltip="Submit files to presentation- 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Presentation- 1</a:t>
            </a:r>
            <a:endParaRPr lang="en-US" sz="5400" b="1" cap="none" spc="0" dirty="0">
              <a:ln w="9525">
                <a:noFill/>
                <a:prstDash val="solid"/>
              </a:ln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39DA7E8-347A-7454-3563-5A535052612C}"/>
              </a:ext>
            </a:extLst>
          </p:cNvPr>
          <p:cNvSpPr/>
          <p:nvPr/>
        </p:nvSpPr>
        <p:spPr>
          <a:xfrm>
            <a:off x="4342154" y="3429000"/>
            <a:ext cx="350769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i="0" dirty="0">
                <a:solidFill>
                  <a:schemeClr val="tx1">
                    <a:lumMod val="95000"/>
                  </a:schemeClr>
                </a:solidFill>
                <a:effectLst/>
                <a:latin typeface="Lato" panose="020F0502020204030204" pitchFamily="34" charset="0"/>
              </a:rPr>
              <a:t>Leen </a:t>
            </a:r>
            <a:r>
              <a:rPr lang="en-US" sz="5400" b="1" i="0" dirty="0" err="1">
                <a:solidFill>
                  <a:schemeClr val="tx1">
                    <a:lumMod val="95000"/>
                  </a:schemeClr>
                </a:solidFill>
                <a:effectLst/>
                <a:latin typeface="Lato" panose="020F0502020204030204" pitchFamily="34" charset="0"/>
              </a:rPr>
              <a:t>Rslan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>
                  <a:lumMod val="95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1360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F0BEA60-EF56-D44E-36B2-ED1602CC0A2D}"/>
              </a:ext>
            </a:extLst>
          </p:cNvPr>
          <p:cNvSpPr txBox="1"/>
          <p:nvPr/>
        </p:nvSpPr>
        <p:spPr>
          <a:xfrm>
            <a:off x="1552575" y="-20806"/>
            <a:ext cx="8448675" cy="68788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b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describe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"default language"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()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before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go to the </a:t>
            </a:r>
            <a:r>
              <a:rPr lang="en-US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Almosafer</a:t>
            </a: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website</a:t>
            </a:r>
            <a:endParaRPr lang="en-US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cy</a:t>
            </a:r>
            <a:r>
              <a:rPr lang="en-US" sz="1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visit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"https://www.almosafer.com/ar"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});</a:t>
            </a:r>
          </a:p>
          <a:p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it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 default language "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()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language AR</a:t>
            </a:r>
            <a:endParaRPr lang="en-US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cy</a:t>
            </a:r>
            <a:r>
              <a:rPr lang="en-US" sz="1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</a:t>
            </a:r>
            <a:r>
              <a:rPr lang="en-US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cta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saudi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click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cy</a:t>
            </a:r>
            <a:r>
              <a:rPr lang="en-US" sz="1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'[data-</a:t>
            </a:r>
            <a:r>
              <a:rPr lang="en-US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testid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="Header__</a:t>
            </a:r>
            <a:r>
              <a:rPr lang="en-US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LanguageSwitch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"]'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.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should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include.text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"English"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});</a:t>
            </a:r>
          </a:p>
          <a:p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});</a:t>
            </a:r>
          </a:p>
          <a:p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describe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"default Currency"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()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before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</a:t>
            </a: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go to the </a:t>
            </a:r>
            <a:r>
              <a:rPr lang="en-US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Almosafer</a:t>
            </a: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website</a:t>
            </a:r>
            <a:endParaRPr lang="en-US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cy</a:t>
            </a:r>
            <a:r>
              <a:rPr lang="en-US" sz="1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visit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"https://www.almosafer.com/ar"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});</a:t>
            </a:r>
          </a:p>
          <a:p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it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 default Currency "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()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//default Currency</a:t>
            </a:r>
            <a:endParaRPr lang="en-US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cy</a:t>
            </a:r>
            <a:r>
              <a:rPr lang="en-US" sz="1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'[data-</a:t>
            </a:r>
            <a:r>
              <a:rPr lang="en-US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testid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="Header__</a:t>
            </a:r>
            <a:r>
              <a:rPr lang="en-US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CurrencySelector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"]'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.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should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include.text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"SAR"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});</a:t>
            </a:r>
          </a:p>
          <a:p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});</a:t>
            </a:r>
          </a:p>
          <a:p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  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describe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"flight tab is active"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()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before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</a:t>
            </a: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//go to the </a:t>
            </a:r>
            <a:r>
              <a:rPr lang="en-US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Almosafer</a:t>
            </a: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website</a:t>
            </a:r>
            <a:endParaRPr lang="en-US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cy</a:t>
            </a:r>
            <a:r>
              <a:rPr lang="en-US" sz="1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visit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"https://www.almosafer.com/ar"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});</a:t>
            </a:r>
          </a:p>
          <a:p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it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 flight tab is active "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()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flight tab is active</a:t>
            </a:r>
            <a:endParaRPr lang="en-US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cy</a:t>
            </a:r>
            <a:r>
              <a:rPr lang="en-US" sz="1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'#uncontrolled-tab-example-tab-flights'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.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should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have.class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"active"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});</a:t>
            </a:r>
          </a:p>
          <a:p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});</a:t>
            </a:r>
          </a:p>
          <a:p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80393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881FA61-C661-A437-06AF-C1AF47F0D4FC}"/>
              </a:ext>
            </a:extLst>
          </p:cNvPr>
          <p:cNvSpPr txBox="1"/>
          <p:nvPr/>
        </p:nvSpPr>
        <p:spPr>
          <a:xfrm>
            <a:off x="647700" y="0"/>
            <a:ext cx="8448675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1-language AR</a:t>
            </a:r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cy</a:t>
            </a:r>
            <a:r>
              <a:rPr lang="en-US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</a:t>
            </a:r>
            <a:r>
              <a:rPr lang="en-US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cta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saudi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click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cy</a:t>
            </a:r>
            <a:r>
              <a:rPr lang="en-US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'[data-</a:t>
            </a:r>
            <a:r>
              <a:rPr lang="en-US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testid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="Header__</a:t>
            </a:r>
            <a:r>
              <a:rPr lang="en-US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LanguageSwitch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"]'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.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should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include.text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"English"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 </a:t>
            </a:r>
          </a:p>
          <a:p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I use 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should  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include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 to search here If the proposed language is English, so I can think that automatically the site is using the Arabic language so If it is, the assertion passes…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B51234-8BF9-1D08-13ED-1AFA09540271}"/>
              </a:ext>
            </a:extLst>
          </p:cNvPr>
          <p:cNvSpPr txBox="1"/>
          <p:nvPr/>
        </p:nvSpPr>
        <p:spPr>
          <a:xfrm>
            <a:off x="647699" y="1938992"/>
            <a:ext cx="8448675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//2-default Currency</a:t>
            </a:r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cy</a:t>
            </a:r>
            <a:r>
              <a:rPr lang="en-US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'[data-</a:t>
            </a:r>
            <a:r>
              <a:rPr lang="en-US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testid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="Header__</a:t>
            </a:r>
            <a:r>
              <a:rPr lang="en-US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CurrencySelector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"]'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.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should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include.text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"SAR"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I use 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should  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include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 also to search here if the currency displayed on the website is "SAR." If it is, the assertion passes….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7741BC-91B7-70ED-67B0-DEF688F904AD}"/>
              </a:ext>
            </a:extLst>
          </p:cNvPr>
          <p:cNvSpPr txBox="1"/>
          <p:nvPr/>
        </p:nvSpPr>
        <p:spPr>
          <a:xfrm>
            <a:off x="647699" y="3600985"/>
            <a:ext cx="93345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//3- flight tab is active</a:t>
            </a:r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cy</a:t>
            </a:r>
            <a:r>
              <a:rPr lang="en-US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'#uncontrolled-tab-example-tab-flights'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.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should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have.class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"active"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I use 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should 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have class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active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in t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his assertion to check if the flight tab is active (clicked) by default on the </a:t>
            </a:r>
            <a:r>
              <a:rPr lang="en-US" sz="1400" dirty="0" err="1">
                <a:solidFill>
                  <a:srgbClr val="CCCCCC"/>
                </a:solidFill>
                <a:latin typeface="Consolas" panose="020B0609020204030204" pitchFamily="49" charset="0"/>
              </a:rPr>
              <a:t>Almosafer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 website it will check if the flight tab is active. If it has the class "active," the assertion passes...</a:t>
            </a:r>
          </a:p>
        </p:txBody>
      </p:sp>
    </p:spTree>
    <p:extLst>
      <p:ext uri="{BB962C8B-B14F-4D97-AF65-F5344CB8AC3E}">
        <p14:creationId xmlns:p14="http://schemas.microsoft.com/office/powerpoint/2010/main" val="941990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65E8A81-E0C2-B51C-EDA5-01C6C954BF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806" y="457200"/>
            <a:ext cx="11401687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769063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168</TotalTime>
  <Words>454</Words>
  <Application>Microsoft Office PowerPoint</Application>
  <PresentationFormat>Widescreen</PresentationFormat>
  <Paragraphs>52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Century Schoolbook</vt:lpstr>
      <vt:lpstr>Consolas</vt:lpstr>
      <vt:lpstr>Lato</vt:lpstr>
      <vt:lpstr>Wingdings 2</vt:lpstr>
      <vt:lpstr>View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1</cp:revision>
  <dcterms:created xsi:type="dcterms:W3CDTF">2023-09-05T18:52:02Z</dcterms:created>
  <dcterms:modified xsi:type="dcterms:W3CDTF">2023-09-05T21:40:26Z</dcterms:modified>
</cp:coreProperties>
</file>