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4" r:id="rId8"/>
    <p:sldId id="262" r:id="rId9"/>
    <p:sldId id="265" r:id="rId10"/>
    <p:sldId id="263" r:id="rId11"/>
    <p:sldId id="266" r:id="rId12"/>
    <p:sldId id="268" r:id="rId13"/>
    <p:sldId id="267" r:id="rId14"/>
    <p:sldId id="269" r:id="rId15"/>
    <p:sldId id="272" r:id="rId16"/>
    <p:sldId id="270" r:id="rId17"/>
    <p:sldId id="271"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D2017A-98EF-4302-891B-94A391065F43}" v="307" dt="2020-10-10T12:29:08.9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C9D3E7-2C9C-46B3-8D53-C7CAAC37342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ABEB859B-DB72-40D5-A4D7-0A5ABD74A89C}">
      <dgm:prSet phldrT="[Text]"/>
      <dgm:spPr/>
      <dgm:t>
        <a:bodyPr/>
        <a:lstStyle/>
        <a:p>
          <a:r>
            <a:rPr lang="en-US" dirty="0"/>
            <a:t>Attacks </a:t>
          </a:r>
        </a:p>
      </dgm:t>
    </dgm:pt>
    <dgm:pt modelId="{65630244-D178-4409-993C-F2E26EB3924B}" type="parTrans" cxnId="{D1FE71FC-46EE-424D-92BB-AB173103B356}">
      <dgm:prSet/>
      <dgm:spPr/>
      <dgm:t>
        <a:bodyPr/>
        <a:lstStyle/>
        <a:p>
          <a:endParaRPr lang="en-US"/>
        </a:p>
      </dgm:t>
    </dgm:pt>
    <dgm:pt modelId="{ACDC688E-7CD9-4BA1-A2AF-B68D2FB19753}" type="sibTrans" cxnId="{D1FE71FC-46EE-424D-92BB-AB173103B356}">
      <dgm:prSet/>
      <dgm:spPr/>
      <dgm:t>
        <a:bodyPr/>
        <a:lstStyle/>
        <a:p>
          <a:endParaRPr lang="en-US"/>
        </a:p>
      </dgm:t>
    </dgm:pt>
    <dgm:pt modelId="{AE734279-C78D-4A04-BDFC-337359D7678F}">
      <dgm:prSet phldrT="[Text]"/>
      <dgm:spPr/>
      <dgm:t>
        <a:bodyPr/>
        <a:lstStyle/>
        <a:p>
          <a:r>
            <a:rPr lang="en-US" dirty="0"/>
            <a:t>Based on source </a:t>
          </a:r>
        </a:p>
      </dgm:t>
    </dgm:pt>
    <dgm:pt modelId="{C8AB2FF9-CD0F-4C97-BFEA-2BA6918023E4}" type="parTrans" cxnId="{260C65B1-9449-46C1-B9B8-1736F44EF3D6}">
      <dgm:prSet/>
      <dgm:spPr/>
      <dgm:t>
        <a:bodyPr/>
        <a:lstStyle/>
        <a:p>
          <a:endParaRPr lang="en-US"/>
        </a:p>
      </dgm:t>
    </dgm:pt>
    <dgm:pt modelId="{95B240D1-7A3C-4100-8CD8-1D96D1B9FBD5}" type="sibTrans" cxnId="{260C65B1-9449-46C1-B9B8-1736F44EF3D6}">
      <dgm:prSet/>
      <dgm:spPr/>
      <dgm:t>
        <a:bodyPr/>
        <a:lstStyle/>
        <a:p>
          <a:endParaRPr lang="en-US"/>
        </a:p>
      </dgm:t>
    </dgm:pt>
    <dgm:pt modelId="{DD5A81D8-C68A-45AA-8CBB-B44EB8CED026}">
      <dgm:prSet phldrT="[Text]"/>
      <dgm:spPr/>
      <dgm:t>
        <a:bodyPr/>
        <a:lstStyle/>
        <a:p>
          <a:r>
            <a:rPr lang="en-US" dirty="0"/>
            <a:t>Based on behavior </a:t>
          </a:r>
        </a:p>
      </dgm:t>
    </dgm:pt>
    <dgm:pt modelId="{76B56FE1-E9C4-4904-9389-E2CCF125F10E}" type="parTrans" cxnId="{AF70CC11-99EB-4960-BBC1-2E553BB2AB65}">
      <dgm:prSet/>
      <dgm:spPr/>
      <dgm:t>
        <a:bodyPr/>
        <a:lstStyle/>
        <a:p>
          <a:endParaRPr lang="en-US"/>
        </a:p>
      </dgm:t>
    </dgm:pt>
    <dgm:pt modelId="{6AFD2D06-734B-4E7B-84F3-AA6BC09D057A}" type="sibTrans" cxnId="{AF70CC11-99EB-4960-BBC1-2E553BB2AB65}">
      <dgm:prSet/>
      <dgm:spPr/>
      <dgm:t>
        <a:bodyPr/>
        <a:lstStyle/>
        <a:p>
          <a:endParaRPr lang="en-US"/>
        </a:p>
      </dgm:t>
    </dgm:pt>
    <dgm:pt modelId="{EEC221F2-134E-4171-AAE2-DDDC8D962B0B}">
      <dgm:prSet phldrT="[Text]"/>
      <dgm:spPr/>
      <dgm:t>
        <a:bodyPr/>
        <a:lstStyle/>
        <a:p>
          <a:r>
            <a:rPr lang="en-US" dirty="0"/>
            <a:t>Based on number of nodes </a:t>
          </a:r>
        </a:p>
      </dgm:t>
    </dgm:pt>
    <dgm:pt modelId="{E573B79A-2424-4BFE-B0CA-9995BC4060A2}" type="parTrans" cxnId="{52BD4AD6-B15F-4F9A-9505-7C371EC0E4C1}">
      <dgm:prSet/>
      <dgm:spPr/>
      <dgm:t>
        <a:bodyPr/>
        <a:lstStyle/>
        <a:p>
          <a:endParaRPr lang="en-US"/>
        </a:p>
      </dgm:t>
    </dgm:pt>
    <dgm:pt modelId="{1FF7EC8E-FB14-41D2-B6EA-A870F9EE781C}" type="sibTrans" cxnId="{52BD4AD6-B15F-4F9A-9505-7C371EC0E4C1}">
      <dgm:prSet/>
      <dgm:spPr/>
      <dgm:t>
        <a:bodyPr/>
        <a:lstStyle/>
        <a:p>
          <a:endParaRPr lang="en-US"/>
        </a:p>
      </dgm:t>
    </dgm:pt>
    <dgm:pt modelId="{807D4D76-F279-4AA9-9E06-6B5429B46769}" type="pres">
      <dgm:prSet presAssocID="{4BC9D3E7-2C9C-46B3-8D53-C7CAAC37342E}" presName="hierChild1" presStyleCnt="0">
        <dgm:presLayoutVars>
          <dgm:orgChart val="1"/>
          <dgm:chPref val="1"/>
          <dgm:dir/>
          <dgm:animOne val="branch"/>
          <dgm:animLvl val="lvl"/>
          <dgm:resizeHandles/>
        </dgm:presLayoutVars>
      </dgm:prSet>
      <dgm:spPr/>
    </dgm:pt>
    <dgm:pt modelId="{B238E384-E8E4-48DF-A651-EA5017AE383E}" type="pres">
      <dgm:prSet presAssocID="{ABEB859B-DB72-40D5-A4D7-0A5ABD74A89C}" presName="hierRoot1" presStyleCnt="0">
        <dgm:presLayoutVars>
          <dgm:hierBranch val="init"/>
        </dgm:presLayoutVars>
      </dgm:prSet>
      <dgm:spPr/>
    </dgm:pt>
    <dgm:pt modelId="{294B6B21-2906-4E40-97D9-1081F20124DB}" type="pres">
      <dgm:prSet presAssocID="{ABEB859B-DB72-40D5-A4D7-0A5ABD74A89C}" presName="rootComposite1" presStyleCnt="0"/>
      <dgm:spPr/>
    </dgm:pt>
    <dgm:pt modelId="{E007FFBA-5BF7-4CE7-9F09-92C97D65AFCE}" type="pres">
      <dgm:prSet presAssocID="{ABEB859B-DB72-40D5-A4D7-0A5ABD74A89C}" presName="rootText1" presStyleLbl="node0" presStyleIdx="0" presStyleCnt="1">
        <dgm:presLayoutVars>
          <dgm:chPref val="3"/>
        </dgm:presLayoutVars>
      </dgm:prSet>
      <dgm:spPr/>
    </dgm:pt>
    <dgm:pt modelId="{66AB9F94-7ECC-453E-8197-22553D84BBBE}" type="pres">
      <dgm:prSet presAssocID="{ABEB859B-DB72-40D5-A4D7-0A5ABD74A89C}" presName="rootConnector1" presStyleLbl="node1" presStyleIdx="0" presStyleCnt="0"/>
      <dgm:spPr/>
    </dgm:pt>
    <dgm:pt modelId="{3E32925F-A4FE-4F32-A60A-49E9A1F86BDF}" type="pres">
      <dgm:prSet presAssocID="{ABEB859B-DB72-40D5-A4D7-0A5ABD74A89C}" presName="hierChild2" presStyleCnt="0"/>
      <dgm:spPr/>
    </dgm:pt>
    <dgm:pt modelId="{E8DA1E15-2BE6-4268-97E6-F7CCC598111E}" type="pres">
      <dgm:prSet presAssocID="{C8AB2FF9-CD0F-4C97-BFEA-2BA6918023E4}" presName="Name37" presStyleLbl="parChTrans1D2" presStyleIdx="0" presStyleCnt="3"/>
      <dgm:spPr/>
    </dgm:pt>
    <dgm:pt modelId="{6A70C50F-2809-48A1-9F22-748EBFD15B89}" type="pres">
      <dgm:prSet presAssocID="{AE734279-C78D-4A04-BDFC-337359D7678F}" presName="hierRoot2" presStyleCnt="0">
        <dgm:presLayoutVars>
          <dgm:hierBranch val="init"/>
        </dgm:presLayoutVars>
      </dgm:prSet>
      <dgm:spPr/>
    </dgm:pt>
    <dgm:pt modelId="{7386DD0C-32BC-47BE-B63B-4C7D1B583E4A}" type="pres">
      <dgm:prSet presAssocID="{AE734279-C78D-4A04-BDFC-337359D7678F}" presName="rootComposite" presStyleCnt="0"/>
      <dgm:spPr/>
    </dgm:pt>
    <dgm:pt modelId="{737BBE9F-8FC8-4FA2-9399-992340EF3D9A}" type="pres">
      <dgm:prSet presAssocID="{AE734279-C78D-4A04-BDFC-337359D7678F}" presName="rootText" presStyleLbl="node2" presStyleIdx="0" presStyleCnt="3">
        <dgm:presLayoutVars>
          <dgm:chPref val="3"/>
        </dgm:presLayoutVars>
      </dgm:prSet>
      <dgm:spPr/>
    </dgm:pt>
    <dgm:pt modelId="{05D50894-9588-4B84-9E75-9D5A90B70BA6}" type="pres">
      <dgm:prSet presAssocID="{AE734279-C78D-4A04-BDFC-337359D7678F}" presName="rootConnector" presStyleLbl="node2" presStyleIdx="0" presStyleCnt="3"/>
      <dgm:spPr/>
    </dgm:pt>
    <dgm:pt modelId="{C4497F8D-60B1-4C8E-856E-B298F0759AAE}" type="pres">
      <dgm:prSet presAssocID="{AE734279-C78D-4A04-BDFC-337359D7678F}" presName="hierChild4" presStyleCnt="0"/>
      <dgm:spPr/>
    </dgm:pt>
    <dgm:pt modelId="{D4F7B512-1B7C-4E32-87EF-D902744CB9F8}" type="pres">
      <dgm:prSet presAssocID="{AE734279-C78D-4A04-BDFC-337359D7678F}" presName="hierChild5" presStyleCnt="0"/>
      <dgm:spPr/>
    </dgm:pt>
    <dgm:pt modelId="{81680FE1-1DF7-4BBD-8DA5-559713618C09}" type="pres">
      <dgm:prSet presAssocID="{76B56FE1-E9C4-4904-9389-E2CCF125F10E}" presName="Name37" presStyleLbl="parChTrans1D2" presStyleIdx="1" presStyleCnt="3"/>
      <dgm:spPr/>
    </dgm:pt>
    <dgm:pt modelId="{6CEAE99D-5FC7-4E59-92F0-D986BA2B9C72}" type="pres">
      <dgm:prSet presAssocID="{DD5A81D8-C68A-45AA-8CBB-B44EB8CED026}" presName="hierRoot2" presStyleCnt="0">
        <dgm:presLayoutVars>
          <dgm:hierBranch val="init"/>
        </dgm:presLayoutVars>
      </dgm:prSet>
      <dgm:spPr/>
    </dgm:pt>
    <dgm:pt modelId="{F6708BDD-2CAA-4F46-8DDA-014D4CA27CC7}" type="pres">
      <dgm:prSet presAssocID="{DD5A81D8-C68A-45AA-8CBB-B44EB8CED026}" presName="rootComposite" presStyleCnt="0"/>
      <dgm:spPr/>
    </dgm:pt>
    <dgm:pt modelId="{05B91DC3-C4CD-4810-868B-CFAB0947A353}" type="pres">
      <dgm:prSet presAssocID="{DD5A81D8-C68A-45AA-8CBB-B44EB8CED026}" presName="rootText" presStyleLbl="node2" presStyleIdx="1" presStyleCnt="3">
        <dgm:presLayoutVars>
          <dgm:chPref val="3"/>
        </dgm:presLayoutVars>
      </dgm:prSet>
      <dgm:spPr/>
    </dgm:pt>
    <dgm:pt modelId="{48EC9D7B-B5F7-4327-BBD1-8C56F76BA032}" type="pres">
      <dgm:prSet presAssocID="{DD5A81D8-C68A-45AA-8CBB-B44EB8CED026}" presName="rootConnector" presStyleLbl="node2" presStyleIdx="1" presStyleCnt="3"/>
      <dgm:spPr/>
    </dgm:pt>
    <dgm:pt modelId="{8D42C9A2-9241-404F-87A3-E38EA91C0231}" type="pres">
      <dgm:prSet presAssocID="{DD5A81D8-C68A-45AA-8CBB-B44EB8CED026}" presName="hierChild4" presStyleCnt="0"/>
      <dgm:spPr/>
    </dgm:pt>
    <dgm:pt modelId="{666C4E3A-3DE8-4924-9913-8D5496B1C2B7}" type="pres">
      <dgm:prSet presAssocID="{DD5A81D8-C68A-45AA-8CBB-B44EB8CED026}" presName="hierChild5" presStyleCnt="0"/>
      <dgm:spPr/>
    </dgm:pt>
    <dgm:pt modelId="{138A7A7B-DBD1-4B5C-9C2F-6566FBAE2360}" type="pres">
      <dgm:prSet presAssocID="{E573B79A-2424-4BFE-B0CA-9995BC4060A2}" presName="Name37" presStyleLbl="parChTrans1D2" presStyleIdx="2" presStyleCnt="3"/>
      <dgm:spPr/>
    </dgm:pt>
    <dgm:pt modelId="{1AA02CB7-86A7-486D-86F1-26B2071D7A15}" type="pres">
      <dgm:prSet presAssocID="{EEC221F2-134E-4171-AAE2-DDDC8D962B0B}" presName="hierRoot2" presStyleCnt="0">
        <dgm:presLayoutVars>
          <dgm:hierBranch val="init"/>
        </dgm:presLayoutVars>
      </dgm:prSet>
      <dgm:spPr/>
    </dgm:pt>
    <dgm:pt modelId="{89216B2E-67E2-4106-A1CF-4CEB745F0F14}" type="pres">
      <dgm:prSet presAssocID="{EEC221F2-134E-4171-AAE2-DDDC8D962B0B}" presName="rootComposite" presStyleCnt="0"/>
      <dgm:spPr/>
    </dgm:pt>
    <dgm:pt modelId="{B86046A7-C7BD-4314-A41C-36BF4687694D}" type="pres">
      <dgm:prSet presAssocID="{EEC221F2-134E-4171-AAE2-DDDC8D962B0B}" presName="rootText" presStyleLbl="node2" presStyleIdx="2" presStyleCnt="3">
        <dgm:presLayoutVars>
          <dgm:chPref val="3"/>
        </dgm:presLayoutVars>
      </dgm:prSet>
      <dgm:spPr/>
    </dgm:pt>
    <dgm:pt modelId="{CFB43CD3-6B42-4BDE-8D0D-CF0028CA3914}" type="pres">
      <dgm:prSet presAssocID="{EEC221F2-134E-4171-AAE2-DDDC8D962B0B}" presName="rootConnector" presStyleLbl="node2" presStyleIdx="2" presStyleCnt="3"/>
      <dgm:spPr/>
    </dgm:pt>
    <dgm:pt modelId="{E6D9FA01-D490-48B3-AE3E-CB821D2A5485}" type="pres">
      <dgm:prSet presAssocID="{EEC221F2-134E-4171-AAE2-DDDC8D962B0B}" presName="hierChild4" presStyleCnt="0"/>
      <dgm:spPr/>
    </dgm:pt>
    <dgm:pt modelId="{1B47C897-733C-4DBD-93E3-2E1F990857EE}" type="pres">
      <dgm:prSet presAssocID="{EEC221F2-134E-4171-AAE2-DDDC8D962B0B}" presName="hierChild5" presStyleCnt="0"/>
      <dgm:spPr/>
    </dgm:pt>
    <dgm:pt modelId="{798A2DE2-8695-4599-8D70-13F7519B440E}" type="pres">
      <dgm:prSet presAssocID="{ABEB859B-DB72-40D5-A4D7-0A5ABD74A89C}" presName="hierChild3" presStyleCnt="0"/>
      <dgm:spPr/>
    </dgm:pt>
  </dgm:ptLst>
  <dgm:cxnLst>
    <dgm:cxn modelId="{AF70CC11-99EB-4960-BBC1-2E553BB2AB65}" srcId="{ABEB859B-DB72-40D5-A4D7-0A5ABD74A89C}" destId="{DD5A81D8-C68A-45AA-8CBB-B44EB8CED026}" srcOrd="1" destOrd="0" parTransId="{76B56FE1-E9C4-4904-9389-E2CCF125F10E}" sibTransId="{6AFD2D06-734B-4E7B-84F3-AA6BC09D057A}"/>
    <dgm:cxn modelId="{921FED13-044F-4132-9C9A-D9600206BDFF}" type="presOf" srcId="{C8AB2FF9-CD0F-4C97-BFEA-2BA6918023E4}" destId="{E8DA1E15-2BE6-4268-97E6-F7CCC598111E}" srcOrd="0" destOrd="0" presId="urn:microsoft.com/office/officeart/2005/8/layout/orgChart1"/>
    <dgm:cxn modelId="{5F964624-EA92-4E18-A1BA-BF81579C7DA4}" type="presOf" srcId="{EEC221F2-134E-4171-AAE2-DDDC8D962B0B}" destId="{CFB43CD3-6B42-4BDE-8D0D-CF0028CA3914}" srcOrd="1" destOrd="0" presId="urn:microsoft.com/office/officeart/2005/8/layout/orgChart1"/>
    <dgm:cxn modelId="{9FD64D2C-B3D4-44FB-8A20-436A85F4CD34}" type="presOf" srcId="{EEC221F2-134E-4171-AAE2-DDDC8D962B0B}" destId="{B86046A7-C7BD-4314-A41C-36BF4687694D}" srcOrd="0" destOrd="0" presId="urn:microsoft.com/office/officeart/2005/8/layout/orgChart1"/>
    <dgm:cxn modelId="{1127CA31-031E-49A6-A66E-ABE77F5A87EC}" type="presOf" srcId="{DD5A81D8-C68A-45AA-8CBB-B44EB8CED026}" destId="{48EC9D7B-B5F7-4327-BBD1-8C56F76BA032}" srcOrd="1" destOrd="0" presId="urn:microsoft.com/office/officeart/2005/8/layout/orgChart1"/>
    <dgm:cxn modelId="{BFCCBA4D-2B42-400B-940B-F72667D1F057}" type="presOf" srcId="{DD5A81D8-C68A-45AA-8CBB-B44EB8CED026}" destId="{05B91DC3-C4CD-4810-868B-CFAB0947A353}" srcOrd="0" destOrd="0" presId="urn:microsoft.com/office/officeart/2005/8/layout/orgChart1"/>
    <dgm:cxn modelId="{BF53CD75-C3BE-4BDB-9CE1-2B6CE2050190}" type="presOf" srcId="{76B56FE1-E9C4-4904-9389-E2CCF125F10E}" destId="{81680FE1-1DF7-4BBD-8DA5-559713618C09}" srcOrd="0" destOrd="0" presId="urn:microsoft.com/office/officeart/2005/8/layout/orgChart1"/>
    <dgm:cxn modelId="{B56EB990-A77B-4361-94CE-BB966E30655A}" type="presOf" srcId="{4BC9D3E7-2C9C-46B3-8D53-C7CAAC37342E}" destId="{807D4D76-F279-4AA9-9E06-6B5429B46769}" srcOrd="0" destOrd="0" presId="urn:microsoft.com/office/officeart/2005/8/layout/orgChart1"/>
    <dgm:cxn modelId="{D47851A0-EB23-4821-B975-55C84A5D688A}" type="presOf" srcId="{AE734279-C78D-4A04-BDFC-337359D7678F}" destId="{737BBE9F-8FC8-4FA2-9399-992340EF3D9A}" srcOrd="0" destOrd="0" presId="urn:microsoft.com/office/officeart/2005/8/layout/orgChart1"/>
    <dgm:cxn modelId="{68E3A0A0-8C3B-42F0-A675-6F7A233B0A0F}" type="presOf" srcId="{ABEB859B-DB72-40D5-A4D7-0A5ABD74A89C}" destId="{66AB9F94-7ECC-453E-8197-22553D84BBBE}" srcOrd="1" destOrd="0" presId="urn:microsoft.com/office/officeart/2005/8/layout/orgChart1"/>
    <dgm:cxn modelId="{260C65B1-9449-46C1-B9B8-1736F44EF3D6}" srcId="{ABEB859B-DB72-40D5-A4D7-0A5ABD74A89C}" destId="{AE734279-C78D-4A04-BDFC-337359D7678F}" srcOrd="0" destOrd="0" parTransId="{C8AB2FF9-CD0F-4C97-BFEA-2BA6918023E4}" sibTransId="{95B240D1-7A3C-4100-8CD8-1D96D1B9FBD5}"/>
    <dgm:cxn modelId="{52BD4AD6-B15F-4F9A-9505-7C371EC0E4C1}" srcId="{ABEB859B-DB72-40D5-A4D7-0A5ABD74A89C}" destId="{EEC221F2-134E-4171-AAE2-DDDC8D962B0B}" srcOrd="2" destOrd="0" parTransId="{E573B79A-2424-4BFE-B0CA-9995BC4060A2}" sibTransId="{1FF7EC8E-FB14-41D2-B6EA-A870F9EE781C}"/>
    <dgm:cxn modelId="{8848FDE9-A015-427B-8E32-F7D3D848D2EC}" type="presOf" srcId="{E573B79A-2424-4BFE-B0CA-9995BC4060A2}" destId="{138A7A7B-DBD1-4B5C-9C2F-6566FBAE2360}" srcOrd="0" destOrd="0" presId="urn:microsoft.com/office/officeart/2005/8/layout/orgChart1"/>
    <dgm:cxn modelId="{369D0DF6-E494-4097-9602-381287B4DC97}" type="presOf" srcId="{AE734279-C78D-4A04-BDFC-337359D7678F}" destId="{05D50894-9588-4B84-9E75-9D5A90B70BA6}" srcOrd="1" destOrd="0" presId="urn:microsoft.com/office/officeart/2005/8/layout/orgChart1"/>
    <dgm:cxn modelId="{C92599FA-232C-4B45-B125-2AC2CB87BD1C}" type="presOf" srcId="{ABEB859B-DB72-40D5-A4D7-0A5ABD74A89C}" destId="{E007FFBA-5BF7-4CE7-9F09-92C97D65AFCE}" srcOrd="0" destOrd="0" presId="urn:microsoft.com/office/officeart/2005/8/layout/orgChart1"/>
    <dgm:cxn modelId="{D1FE71FC-46EE-424D-92BB-AB173103B356}" srcId="{4BC9D3E7-2C9C-46B3-8D53-C7CAAC37342E}" destId="{ABEB859B-DB72-40D5-A4D7-0A5ABD74A89C}" srcOrd="0" destOrd="0" parTransId="{65630244-D178-4409-993C-F2E26EB3924B}" sibTransId="{ACDC688E-7CD9-4BA1-A2AF-B68D2FB19753}"/>
    <dgm:cxn modelId="{927274E7-0CDC-410E-B230-FD6853A940BA}" type="presParOf" srcId="{807D4D76-F279-4AA9-9E06-6B5429B46769}" destId="{B238E384-E8E4-48DF-A651-EA5017AE383E}" srcOrd="0" destOrd="0" presId="urn:microsoft.com/office/officeart/2005/8/layout/orgChart1"/>
    <dgm:cxn modelId="{BAE16491-A91C-42DB-8FE6-A66B4FCC318B}" type="presParOf" srcId="{B238E384-E8E4-48DF-A651-EA5017AE383E}" destId="{294B6B21-2906-4E40-97D9-1081F20124DB}" srcOrd="0" destOrd="0" presId="urn:microsoft.com/office/officeart/2005/8/layout/orgChart1"/>
    <dgm:cxn modelId="{5CBBC41C-8E3B-4809-97F2-C0A8B2FA6EE7}" type="presParOf" srcId="{294B6B21-2906-4E40-97D9-1081F20124DB}" destId="{E007FFBA-5BF7-4CE7-9F09-92C97D65AFCE}" srcOrd="0" destOrd="0" presId="urn:microsoft.com/office/officeart/2005/8/layout/orgChart1"/>
    <dgm:cxn modelId="{33659E3E-D6E5-41AC-96D2-BE7169B76D3C}" type="presParOf" srcId="{294B6B21-2906-4E40-97D9-1081F20124DB}" destId="{66AB9F94-7ECC-453E-8197-22553D84BBBE}" srcOrd="1" destOrd="0" presId="urn:microsoft.com/office/officeart/2005/8/layout/orgChart1"/>
    <dgm:cxn modelId="{6F7B2FFD-F23B-462B-879D-010B09503361}" type="presParOf" srcId="{B238E384-E8E4-48DF-A651-EA5017AE383E}" destId="{3E32925F-A4FE-4F32-A60A-49E9A1F86BDF}" srcOrd="1" destOrd="0" presId="urn:microsoft.com/office/officeart/2005/8/layout/orgChart1"/>
    <dgm:cxn modelId="{B44960D0-F2D8-4473-9E7A-DAED31C0432B}" type="presParOf" srcId="{3E32925F-A4FE-4F32-A60A-49E9A1F86BDF}" destId="{E8DA1E15-2BE6-4268-97E6-F7CCC598111E}" srcOrd="0" destOrd="0" presId="urn:microsoft.com/office/officeart/2005/8/layout/orgChart1"/>
    <dgm:cxn modelId="{8D55B8A3-29F7-4E8B-B476-52A98F27EAFE}" type="presParOf" srcId="{3E32925F-A4FE-4F32-A60A-49E9A1F86BDF}" destId="{6A70C50F-2809-48A1-9F22-748EBFD15B89}" srcOrd="1" destOrd="0" presId="urn:microsoft.com/office/officeart/2005/8/layout/orgChart1"/>
    <dgm:cxn modelId="{C972FCAA-B53A-4A32-912C-7B3278AF5401}" type="presParOf" srcId="{6A70C50F-2809-48A1-9F22-748EBFD15B89}" destId="{7386DD0C-32BC-47BE-B63B-4C7D1B583E4A}" srcOrd="0" destOrd="0" presId="urn:microsoft.com/office/officeart/2005/8/layout/orgChart1"/>
    <dgm:cxn modelId="{A682DC2E-680C-4D41-A86D-B8B6FE39A53E}" type="presParOf" srcId="{7386DD0C-32BC-47BE-B63B-4C7D1B583E4A}" destId="{737BBE9F-8FC8-4FA2-9399-992340EF3D9A}" srcOrd="0" destOrd="0" presId="urn:microsoft.com/office/officeart/2005/8/layout/orgChart1"/>
    <dgm:cxn modelId="{F86CDB5B-0FA5-4F1E-8A1E-6A96B6135E0A}" type="presParOf" srcId="{7386DD0C-32BC-47BE-B63B-4C7D1B583E4A}" destId="{05D50894-9588-4B84-9E75-9D5A90B70BA6}" srcOrd="1" destOrd="0" presId="urn:microsoft.com/office/officeart/2005/8/layout/orgChart1"/>
    <dgm:cxn modelId="{8109997F-90B4-4F87-B593-988DAAC41BC7}" type="presParOf" srcId="{6A70C50F-2809-48A1-9F22-748EBFD15B89}" destId="{C4497F8D-60B1-4C8E-856E-B298F0759AAE}" srcOrd="1" destOrd="0" presId="urn:microsoft.com/office/officeart/2005/8/layout/orgChart1"/>
    <dgm:cxn modelId="{707A067A-EB25-4A36-BFAD-C44602D47D0E}" type="presParOf" srcId="{6A70C50F-2809-48A1-9F22-748EBFD15B89}" destId="{D4F7B512-1B7C-4E32-87EF-D902744CB9F8}" srcOrd="2" destOrd="0" presId="urn:microsoft.com/office/officeart/2005/8/layout/orgChart1"/>
    <dgm:cxn modelId="{78F17071-657A-4BEB-BB33-AD141D9A861D}" type="presParOf" srcId="{3E32925F-A4FE-4F32-A60A-49E9A1F86BDF}" destId="{81680FE1-1DF7-4BBD-8DA5-559713618C09}" srcOrd="2" destOrd="0" presId="urn:microsoft.com/office/officeart/2005/8/layout/orgChart1"/>
    <dgm:cxn modelId="{AAED8DBE-D5CA-4ACC-99C9-E0ECFC1EEDD0}" type="presParOf" srcId="{3E32925F-A4FE-4F32-A60A-49E9A1F86BDF}" destId="{6CEAE99D-5FC7-4E59-92F0-D986BA2B9C72}" srcOrd="3" destOrd="0" presId="urn:microsoft.com/office/officeart/2005/8/layout/orgChart1"/>
    <dgm:cxn modelId="{D39143A4-698A-4371-A6F7-C4D91F7FD615}" type="presParOf" srcId="{6CEAE99D-5FC7-4E59-92F0-D986BA2B9C72}" destId="{F6708BDD-2CAA-4F46-8DDA-014D4CA27CC7}" srcOrd="0" destOrd="0" presId="urn:microsoft.com/office/officeart/2005/8/layout/orgChart1"/>
    <dgm:cxn modelId="{0C7BFDB0-81F6-471B-8FA2-348F88027936}" type="presParOf" srcId="{F6708BDD-2CAA-4F46-8DDA-014D4CA27CC7}" destId="{05B91DC3-C4CD-4810-868B-CFAB0947A353}" srcOrd="0" destOrd="0" presId="urn:microsoft.com/office/officeart/2005/8/layout/orgChart1"/>
    <dgm:cxn modelId="{61BF951C-8B73-4F5A-B40F-76779645AF1A}" type="presParOf" srcId="{F6708BDD-2CAA-4F46-8DDA-014D4CA27CC7}" destId="{48EC9D7B-B5F7-4327-BBD1-8C56F76BA032}" srcOrd="1" destOrd="0" presId="urn:microsoft.com/office/officeart/2005/8/layout/orgChart1"/>
    <dgm:cxn modelId="{C18F79A4-00B8-4144-B6FA-6182E8E695DD}" type="presParOf" srcId="{6CEAE99D-5FC7-4E59-92F0-D986BA2B9C72}" destId="{8D42C9A2-9241-404F-87A3-E38EA91C0231}" srcOrd="1" destOrd="0" presId="urn:microsoft.com/office/officeart/2005/8/layout/orgChart1"/>
    <dgm:cxn modelId="{86AAAC94-C147-49C7-9FBD-5DD8D6B9FA2E}" type="presParOf" srcId="{6CEAE99D-5FC7-4E59-92F0-D986BA2B9C72}" destId="{666C4E3A-3DE8-4924-9913-8D5496B1C2B7}" srcOrd="2" destOrd="0" presId="urn:microsoft.com/office/officeart/2005/8/layout/orgChart1"/>
    <dgm:cxn modelId="{B8C3E3E1-DDDE-4CD8-823A-E7F8404FA27B}" type="presParOf" srcId="{3E32925F-A4FE-4F32-A60A-49E9A1F86BDF}" destId="{138A7A7B-DBD1-4B5C-9C2F-6566FBAE2360}" srcOrd="4" destOrd="0" presId="urn:microsoft.com/office/officeart/2005/8/layout/orgChart1"/>
    <dgm:cxn modelId="{D44F2593-C075-4958-BAC6-CA76F0357C65}" type="presParOf" srcId="{3E32925F-A4FE-4F32-A60A-49E9A1F86BDF}" destId="{1AA02CB7-86A7-486D-86F1-26B2071D7A15}" srcOrd="5" destOrd="0" presId="urn:microsoft.com/office/officeart/2005/8/layout/orgChart1"/>
    <dgm:cxn modelId="{0387FF05-401E-4958-BB7D-97C017322546}" type="presParOf" srcId="{1AA02CB7-86A7-486D-86F1-26B2071D7A15}" destId="{89216B2E-67E2-4106-A1CF-4CEB745F0F14}" srcOrd="0" destOrd="0" presId="urn:microsoft.com/office/officeart/2005/8/layout/orgChart1"/>
    <dgm:cxn modelId="{661995E7-A8A7-4CCB-92E2-635B233B1359}" type="presParOf" srcId="{89216B2E-67E2-4106-A1CF-4CEB745F0F14}" destId="{B86046A7-C7BD-4314-A41C-36BF4687694D}" srcOrd="0" destOrd="0" presId="urn:microsoft.com/office/officeart/2005/8/layout/orgChart1"/>
    <dgm:cxn modelId="{A0EB928E-1677-46D8-949E-EFBA84BD9A47}" type="presParOf" srcId="{89216B2E-67E2-4106-A1CF-4CEB745F0F14}" destId="{CFB43CD3-6B42-4BDE-8D0D-CF0028CA3914}" srcOrd="1" destOrd="0" presId="urn:microsoft.com/office/officeart/2005/8/layout/orgChart1"/>
    <dgm:cxn modelId="{DD274300-30DD-4059-A5D9-E4C94B643AC7}" type="presParOf" srcId="{1AA02CB7-86A7-486D-86F1-26B2071D7A15}" destId="{E6D9FA01-D490-48B3-AE3E-CB821D2A5485}" srcOrd="1" destOrd="0" presId="urn:microsoft.com/office/officeart/2005/8/layout/orgChart1"/>
    <dgm:cxn modelId="{5484337F-7670-422E-9EE1-4F9D8BFF0805}" type="presParOf" srcId="{1AA02CB7-86A7-486D-86F1-26B2071D7A15}" destId="{1B47C897-733C-4DBD-93E3-2E1F990857EE}" srcOrd="2" destOrd="0" presId="urn:microsoft.com/office/officeart/2005/8/layout/orgChart1"/>
    <dgm:cxn modelId="{1810DE29-28A5-46E9-83CA-E0FB68B77C2B}" type="presParOf" srcId="{B238E384-E8E4-48DF-A651-EA5017AE383E}" destId="{798A2DE2-8695-4599-8D70-13F7519B440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50E788-83D3-4F1E-8DEB-058D906B513F}"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46579D7-37C3-41C7-9D53-743FCA693F20}">
      <dgm:prSet phldrT="[Text]"/>
      <dgm:spPr/>
      <dgm:t>
        <a:bodyPr/>
        <a:lstStyle/>
        <a:p>
          <a:r>
            <a:rPr lang="en-US" dirty="0"/>
            <a:t>Based on source</a:t>
          </a:r>
        </a:p>
      </dgm:t>
    </dgm:pt>
    <dgm:pt modelId="{4243EEF0-BC08-4EBD-BD12-43EEAB6953D1}" type="parTrans" cxnId="{D3FEF8F5-0063-47EB-BD7B-C558C38F4072}">
      <dgm:prSet/>
      <dgm:spPr/>
      <dgm:t>
        <a:bodyPr/>
        <a:lstStyle/>
        <a:p>
          <a:endParaRPr lang="en-US"/>
        </a:p>
      </dgm:t>
    </dgm:pt>
    <dgm:pt modelId="{2458555D-C21B-40AB-A9B0-8279B33318B3}" type="sibTrans" cxnId="{D3FEF8F5-0063-47EB-BD7B-C558C38F4072}">
      <dgm:prSet/>
      <dgm:spPr/>
      <dgm:t>
        <a:bodyPr/>
        <a:lstStyle/>
        <a:p>
          <a:endParaRPr lang="en-US"/>
        </a:p>
      </dgm:t>
    </dgm:pt>
    <dgm:pt modelId="{F745431D-924A-48F2-8C23-743786F07150}">
      <dgm:prSet phldrT="[Text]"/>
      <dgm:spPr/>
      <dgm:t>
        <a:bodyPr/>
        <a:lstStyle/>
        <a:p>
          <a:r>
            <a:rPr lang="en-US" dirty="0"/>
            <a:t>Internal </a:t>
          </a:r>
        </a:p>
      </dgm:t>
    </dgm:pt>
    <dgm:pt modelId="{E8EF0354-32A3-4ECC-B874-343E548E684B}" type="parTrans" cxnId="{4150F2E6-59E6-4553-9250-D620744E0C8F}">
      <dgm:prSet/>
      <dgm:spPr/>
      <dgm:t>
        <a:bodyPr/>
        <a:lstStyle/>
        <a:p>
          <a:endParaRPr lang="en-US"/>
        </a:p>
      </dgm:t>
    </dgm:pt>
    <dgm:pt modelId="{C6B34CD4-7ED5-4B7D-8A7F-1DB5C55B204F}" type="sibTrans" cxnId="{4150F2E6-59E6-4553-9250-D620744E0C8F}">
      <dgm:prSet/>
      <dgm:spPr/>
      <dgm:t>
        <a:bodyPr/>
        <a:lstStyle/>
        <a:p>
          <a:endParaRPr lang="en-US"/>
        </a:p>
      </dgm:t>
    </dgm:pt>
    <dgm:pt modelId="{D6986433-408E-4BE1-BC17-4D9E3473BE43}">
      <dgm:prSet phldrT="[Text]"/>
      <dgm:spPr/>
      <dgm:t>
        <a:bodyPr/>
        <a:lstStyle/>
        <a:p>
          <a:r>
            <a:rPr lang="en-US" dirty="0"/>
            <a:t>External </a:t>
          </a:r>
        </a:p>
      </dgm:t>
    </dgm:pt>
    <dgm:pt modelId="{04B89E81-D7D1-4FC7-B602-F7FC5FA814B5}" type="parTrans" cxnId="{4DCC4374-F7B9-41E9-A16D-BF6D6B22FF92}">
      <dgm:prSet/>
      <dgm:spPr/>
      <dgm:t>
        <a:bodyPr/>
        <a:lstStyle/>
        <a:p>
          <a:endParaRPr lang="en-US"/>
        </a:p>
      </dgm:t>
    </dgm:pt>
    <dgm:pt modelId="{8B46109E-FE2A-4D84-AB52-F01982608A98}" type="sibTrans" cxnId="{4DCC4374-F7B9-41E9-A16D-BF6D6B22FF92}">
      <dgm:prSet/>
      <dgm:spPr/>
      <dgm:t>
        <a:bodyPr/>
        <a:lstStyle/>
        <a:p>
          <a:endParaRPr lang="en-US"/>
        </a:p>
      </dgm:t>
    </dgm:pt>
    <dgm:pt modelId="{DDB2DECC-1F9F-4C77-8049-3BF544951963}" type="pres">
      <dgm:prSet presAssocID="{C150E788-83D3-4F1E-8DEB-058D906B513F}" presName="hierChild1" presStyleCnt="0">
        <dgm:presLayoutVars>
          <dgm:orgChart val="1"/>
          <dgm:chPref val="1"/>
          <dgm:dir/>
          <dgm:animOne val="branch"/>
          <dgm:animLvl val="lvl"/>
          <dgm:resizeHandles/>
        </dgm:presLayoutVars>
      </dgm:prSet>
      <dgm:spPr/>
    </dgm:pt>
    <dgm:pt modelId="{40E59CF4-37EC-4D00-ADC1-31617E48C25B}" type="pres">
      <dgm:prSet presAssocID="{B46579D7-37C3-41C7-9D53-743FCA693F20}" presName="hierRoot1" presStyleCnt="0">
        <dgm:presLayoutVars>
          <dgm:hierBranch val="init"/>
        </dgm:presLayoutVars>
      </dgm:prSet>
      <dgm:spPr/>
    </dgm:pt>
    <dgm:pt modelId="{1DD321C5-5B1E-41FD-A89D-9004A7669830}" type="pres">
      <dgm:prSet presAssocID="{B46579D7-37C3-41C7-9D53-743FCA693F20}" presName="rootComposite1" presStyleCnt="0"/>
      <dgm:spPr/>
    </dgm:pt>
    <dgm:pt modelId="{E0B083E5-EA79-47C8-B948-6B34B80EFF2D}" type="pres">
      <dgm:prSet presAssocID="{B46579D7-37C3-41C7-9D53-743FCA693F20}" presName="rootText1" presStyleLbl="node0" presStyleIdx="0" presStyleCnt="1">
        <dgm:presLayoutVars>
          <dgm:chPref val="3"/>
        </dgm:presLayoutVars>
      </dgm:prSet>
      <dgm:spPr/>
    </dgm:pt>
    <dgm:pt modelId="{1235C7C4-99CF-42D7-9B9C-344D3456383D}" type="pres">
      <dgm:prSet presAssocID="{B46579D7-37C3-41C7-9D53-743FCA693F20}" presName="rootConnector1" presStyleLbl="node1" presStyleIdx="0" presStyleCnt="0"/>
      <dgm:spPr/>
    </dgm:pt>
    <dgm:pt modelId="{49ACDE13-D861-4CA8-A520-45B062CF1518}" type="pres">
      <dgm:prSet presAssocID="{B46579D7-37C3-41C7-9D53-743FCA693F20}" presName="hierChild2" presStyleCnt="0"/>
      <dgm:spPr/>
    </dgm:pt>
    <dgm:pt modelId="{15BD5973-37C2-4448-89E7-CAE14B1D5E18}" type="pres">
      <dgm:prSet presAssocID="{E8EF0354-32A3-4ECC-B874-343E548E684B}" presName="Name37" presStyleLbl="parChTrans1D2" presStyleIdx="0" presStyleCnt="2"/>
      <dgm:spPr/>
    </dgm:pt>
    <dgm:pt modelId="{1242210A-A010-4144-AA86-687C625A6B58}" type="pres">
      <dgm:prSet presAssocID="{F745431D-924A-48F2-8C23-743786F07150}" presName="hierRoot2" presStyleCnt="0">
        <dgm:presLayoutVars>
          <dgm:hierBranch val="init"/>
        </dgm:presLayoutVars>
      </dgm:prSet>
      <dgm:spPr/>
    </dgm:pt>
    <dgm:pt modelId="{F5D71D2B-53FA-4527-BBD2-B4F89D5FDD18}" type="pres">
      <dgm:prSet presAssocID="{F745431D-924A-48F2-8C23-743786F07150}" presName="rootComposite" presStyleCnt="0"/>
      <dgm:spPr/>
    </dgm:pt>
    <dgm:pt modelId="{8B47204D-ABDF-4D42-9C43-4BE4A9465F81}" type="pres">
      <dgm:prSet presAssocID="{F745431D-924A-48F2-8C23-743786F07150}" presName="rootText" presStyleLbl="node2" presStyleIdx="0" presStyleCnt="2">
        <dgm:presLayoutVars>
          <dgm:chPref val="3"/>
        </dgm:presLayoutVars>
      </dgm:prSet>
      <dgm:spPr/>
    </dgm:pt>
    <dgm:pt modelId="{A20E84DC-EDEA-4AE7-8767-F38CCA4D5B6E}" type="pres">
      <dgm:prSet presAssocID="{F745431D-924A-48F2-8C23-743786F07150}" presName="rootConnector" presStyleLbl="node2" presStyleIdx="0" presStyleCnt="2"/>
      <dgm:spPr/>
    </dgm:pt>
    <dgm:pt modelId="{61F8AAD9-1182-4A43-AA99-535EC0AC9028}" type="pres">
      <dgm:prSet presAssocID="{F745431D-924A-48F2-8C23-743786F07150}" presName="hierChild4" presStyleCnt="0"/>
      <dgm:spPr/>
    </dgm:pt>
    <dgm:pt modelId="{864A0758-26E6-428E-A1EE-3E4333C9949A}" type="pres">
      <dgm:prSet presAssocID="{F745431D-924A-48F2-8C23-743786F07150}" presName="hierChild5" presStyleCnt="0"/>
      <dgm:spPr/>
    </dgm:pt>
    <dgm:pt modelId="{2E5A5344-7811-41B7-9E6B-8E9F7B0A8B45}" type="pres">
      <dgm:prSet presAssocID="{04B89E81-D7D1-4FC7-B602-F7FC5FA814B5}" presName="Name37" presStyleLbl="parChTrans1D2" presStyleIdx="1" presStyleCnt="2"/>
      <dgm:spPr/>
    </dgm:pt>
    <dgm:pt modelId="{1FB484DD-8214-48D1-A470-6A671E1F4C72}" type="pres">
      <dgm:prSet presAssocID="{D6986433-408E-4BE1-BC17-4D9E3473BE43}" presName="hierRoot2" presStyleCnt="0">
        <dgm:presLayoutVars>
          <dgm:hierBranch val="init"/>
        </dgm:presLayoutVars>
      </dgm:prSet>
      <dgm:spPr/>
    </dgm:pt>
    <dgm:pt modelId="{B0BDD9C4-927D-4D8B-B8F9-A5BA15DE8145}" type="pres">
      <dgm:prSet presAssocID="{D6986433-408E-4BE1-BC17-4D9E3473BE43}" presName="rootComposite" presStyleCnt="0"/>
      <dgm:spPr/>
    </dgm:pt>
    <dgm:pt modelId="{7E63123B-812C-40C3-A5CC-A89D3815E22F}" type="pres">
      <dgm:prSet presAssocID="{D6986433-408E-4BE1-BC17-4D9E3473BE43}" presName="rootText" presStyleLbl="node2" presStyleIdx="1" presStyleCnt="2" custLinFactNeighborY="-4576">
        <dgm:presLayoutVars>
          <dgm:chPref val="3"/>
        </dgm:presLayoutVars>
      </dgm:prSet>
      <dgm:spPr/>
    </dgm:pt>
    <dgm:pt modelId="{5969691D-A519-4658-B599-7DD9E9FCB746}" type="pres">
      <dgm:prSet presAssocID="{D6986433-408E-4BE1-BC17-4D9E3473BE43}" presName="rootConnector" presStyleLbl="node2" presStyleIdx="1" presStyleCnt="2"/>
      <dgm:spPr/>
    </dgm:pt>
    <dgm:pt modelId="{FA5C9AB6-EBF3-4A10-9A9B-5ED6D669A74A}" type="pres">
      <dgm:prSet presAssocID="{D6986433-408E-4BE1-BC17-4D9E3473BE43}" presName="hierChild4" presStyleCnt="0"/>
      <dgm:spPr/>
    </dgm:pt>
    <dgm:pt modelId="{0DCFAFC8-D52B-4B36-B587-58C2A1E1C44A}" type="pres">
      <dgm:prSet presAssocID="{D6986433-408E-4BE1-BC17-4D9E3473BE43}" presName="hierChild5" presStyleCnt="0"/>
      <dgm:spPr/>
    </dgm:pt>
    <dgm:pt modelId="{D9F1DA11-64D2-487C-B769-5D0C4A2516CD}" type="pres">
      <dgm:prSet presAssocID="{B46579D7-37C3-41C7-9D53-743FCA693F20}" presName="hierChild3" presStyleCnt="0"/>
      <dgm:spPr/>
    </dgm:pt>
  </dgm:ptLst>
  <dgm:cxnLst>
    <dgm:cxn modelId="{ED182E24-3004-4B70-8ACA-3A25EAA8983C}" type="presOf" srcId="{B46579D7-37C3-41C7-9D53-743FCA693F20}" destId="{1235C7C4-99CF-42D7-9B9C-344D3456383D}" srcOrd="1" destOrd="0" presId="urn:microsoft.com/office/officeart/2005/8/layout/orgChart1"/>
    <dgm:cxn modelId="{09604425-CDAF-4A6C-9E5C-5E12ACD52406}" type="presOf" srcId="{F745431D-924A-48F2-8C23-743786F07150}" destId="{A20E84DC-EDEA-4AE7-8767-F38CCA4D5B6E}" srcOrd="1" destOrd="0" presId="urn:microsoft.com/office/officeart/2005/8/layout/orgChart1"/>
    <dgm:cxn modelId="{AB87E36B-50CC-493A-B84F-636D97C3BAB1}" type="presOf" srcId="{E8EF0354-32A3-4ECC-B874-343E548E684B}" destId="{15BD5973-37C2-4448-89E7-CAE14B1D5E18}" srcOrd="0" destOrd="0" presId="urn:microsoft.com/office/officeart/2005/8/layout/orgChart1"/>
    <dgm:cxn modelId="{4DCC4374-F7B9-41E9-A16D-BF6D6B22FF92}" srcId="{B46579D7-37C3-41C7-9D53-743FCA693F20}" destId="{D6986433-408E-4BE1-BC17-4D9E3473BE43}" srcOrd="1" destOrd="0" parTransId="{04B89E81-D7D1-4FC7-B602-F7FC5FA814B5}" sibTransId="{8B46109E-FE2A-4D84-AB52-F01982608A98}"/>
    <dgm:cxn modelId="{A816E587-FC18-4CEA-80C2-6935044D10C3}" type="presOf" srcId="{D6986433-408E-4BE1-BC17-4D9E3473BE43}" destId="{7E63123B-812C-40C3-A5CC-A89D3815E22F}" srcOrd="0" destOrd="0" presId="urn:microsoft.com/office/officeart/2005/8/layout/orgChart1"/>
    <dgm:cxn modelId="{E7CD5A9C-2FB0-451F-87DF-FC04658CBC35}" type="presOf" srcId="{04B89E81-D7D1-4FC7-B602-F7FC5FA814B5}" destId="{2E5A5344-7811-41B7-9E6B-8E9F7B0A8B45}" srcOrd="0" destOrd="0" presId="urn:microsoft.com/office/officeart/2005/8/layout/orgChart1"/>
    <dgm:cxn modelId="{646588AB-0688-451D-9B51-A681877050B6}" type="presOf" srcId="{F745431D-924A-48F2-8C23-743786F07150}" destId="{8B47204D-ABDF-4D42-9C43-4BE4A9465F81}" srcOrd="0" destOrd="0" presId="urn:microsoft.com/office/officeart/2005/8/layout/orgChart1"/>
    <dgm:cxn modelId="{AAA809C6-7F7B-4FDE-929D-8D1E9EB6F952}" type="presOf" srcId="{D6986433-408E-4BE1-BC17-4D9E3473BE43}" destId="{5969691D-A519-4658-B599-7DD9E9FCB746}" srcOrd="1" destOrd="0" presId="urn:microsoft.com/office/officeart/2005/8/layout/orgChart1"/>
    <dgm:cxn modelId="{50D5D7C7-124D-4046-BE07-CBA7591BCB06}" type="presOf" srcId="{B46579D7-37C3-41C7-9D53-743FCA693F20}" destId="{E0B083E5-EA79-47C8-B948-6B34B80EFF2D}" srcOrd="0" destOrd="0" presId="urn:microsoft.com/office/officeart/2005/8/layout/orgChart1"/>
    <dgm:cxn modelId="{4150F2E6-59E6-4553-9250-D620744E0C8F}" srcId="{B46579D7-37C3-41C7-9D53-743FCA693F20}" destId="{F745431D-924A-48F2-8C23-743786F07150}" srcOrd="0" destOrd="0" parTransId="{E8EF0354-32A3-4ECC-B874-343E548E684B}" sibTransId="{C6B34CD4-7ED5-4B7D-8A7F-1DB5C55B204F}"/>
    <dgm:cxn modelId="{D3FEF8F5-0063-47EB-BD7B-C558C38F4072}" srcId="{C150E788-83D3-4F1E-8DEB-058D906B513F}" destId="{B46579D7-37C3-41C7-9D53-743FCA693F20}" srcOrd="0" destOrd="0" parTransId="{4243EEF0-BC08-4EBD-BD12-43EEAB6953D1}" sibTransId="{2458555D-C21B-40AB-A9B0-8279B33318B3}"/>
    <dgm:cxn modelId="{D312DFFD-9BA0-4B27-8056-A183B61ED5B9}" type="presOf" srcId="{C150E788-83D3-4F1E-8DEB-058D906B513F}" destId="{DDB2DECC-1F9F-4C77-8049-3BF544951963}" srcOrd="0" destOrd="0" presId="urn:microsoft.com/office/officeart/2005/8/layout/orgChart1"/>
    <dgm:cxn modelId="{57219314-2984-43C9-85C5-32612872AE01}" type="presParOf" srcId="{DDB2DECC-1F9F-4C77-8049-3BF544951963}" destId="{40E59CF4-37EC-4D00-ADC1-31617E48C25B}" srcOrd="0" destOrd="0" presId="urn:microsoft.com/office/officeart/2005/8/layout/orgChart1"/>
    <dgm:cxn modelId="{825B8FCD-AB5C-49A8-A3F1-094E2C6C9532}" type="presParOf" srcId="{40E59CF4-37EC-4D00-ADC1-31617E48C25B}" destId="{1DD321C5-5B1E-41FD-A89D-9004A7669830}" srcOrd="0" destOrd="0" presId="urn:microsoft.com/office/officeart/2005/8/layout/orgChart1"/>
    <dgm:cxn modelId="{3B56FA28-E2F1-4DD8-8E79-7BC03C77D273}" type="presParOf" srcId="{1DD321C5-5B1E-41FD-A89D-9004A7669830}" destId="{E0B083E5-EA79-47C8-B948-6B34B80EFF2D}" srcOrd="0" destOrd="0" presId="urn:microsoft.com/office/officeart/2005/8/layout/orgChart1"/>
    <dgm:cxn modelId="{07B5DAE0-78B3-4289-BC64-C1D33DA9AA24}" type="presParOf" srcId="{1DD321C5-5B1E-41FD-A89D-9004A7669830}" destId="{1235C7C4-99CF-42D7-9B9C-344D3456383D}" srcOrd="1" destOrd="0" presId="urn:microsoft.com/office/officeart/2005/8/layout/orgChart1"/>
    <dgm:cxn modelId="{28EC6B2A-4395-4180-9794-DCFA9D4B982A}" type="presParOf" srcId="{40E59CF4-37EC-4D00-ADC1-31617E48C25B}" destId="{49ACDE13-D861-4CA8-A520-45B062CF1518}" srcOrd="1" destOrd="0" presId="urn:microsoft.com/office/officeart/2005/8/layout/orgChart1"/>
    <dgm:cxn modelId="{82E0F600-142F-477A-A8FC-C9A0AEEFFD7A}" type="presParOf" srcId="{49ACDE13-D861-4CA8-A520-45B062CF1518}" destId="{15BD5973-37C2-4448-89E7-CAE14B1D5E18}" srcOrd="0" destOrd="0" presId="urn:microsoft.com/office/officeart/2005/8/layout/orgChart1"/>
    <dgm:cxn modelId="{D98A39F7-F54E-4675-BD1E-8BF7F12CF758}" type="presParOf" srcId="{49ACDE13-D861-4CA8-A520-45B062CF1518}" destId="{1242210A-A010-4144-AA86-687C625A6B58}" srcOrd="1" destOrd="0" presId="urn:microsoft.com/office/officeart/2005/8/layout/orgChart1"/>
    <dgm:cxn modelId="{85CF3AC3-0D94-4BB8-861E-FE939F9707B6}" type="presParOf" srcId="{1242210A-A010-4144-AA86-687C625A6B58}" destId="{F5D71D2B-53FA-4527-BBD2-B4F89D5FDD18}" srcOrd="0" destOrd="0" presId="urn:microsoft.com/office/officeart/2005/8/layout/orgChart1"/>
    <dgm:cxn modelId="{384C8CC7-0D2C-49F1-A060-4A7106E42225}" type="presParOf" srcId="{F5D71D2B-53FA-4527-BBD2-B4F89D5FDD18}" destId="{8B47204D-ABDF-4D42-9C43-4BE4A9465F81}" srcOrd="0" destOrd="0" presId="urn:microsoft.com/office/officeart/2005/8/layout/orgChart1"/>
    <dgm:cxn modelId="{96024A41-7459-41A3-AE8B-B8772F70CE19}" type="presParOf" srcId="{F5D71D2B-53FA-4527-BBD2-B4F89D5FDD18}" destId="{A20E84DC-EDEA-4AE7-8767-F38CCA4D5B6E}" srcOrd="1" destOrd="0" presId="urn:microsoft.com/office/officeart/2005/8/layout/orgChart1"/>
    <dgm:cxn modelId="{E747831E-A79A-4C97-848C-A33C6821832A}" type="presParOf" srcId="{1242210A-A010-4144-AA86-687C625A6B58}" destId="{61F8AAD9-1182-4A43-AA99-535EC0AC9028}" srcOrd="1" destOrd="0" presId="urn:microsoft.com/office/officeart/2005/8/layout/orgChart1"/>
    <dgm:cxn modelId="{38AFCCA0-38A1-45AD-B6C5-095C936D6D53}" type="presParOf" srcId="{1242210A-A010-4144-AA86-687C625A6B58}" destId="{864A0758-26E6-428E-A1EE-3E4333C9949A}" srcOrd="2" destOrd="0" presId="urn:microsoft.com/office/officeart/2005/8/layout/orgChart1"/>
    <dgm:cxn modelId="{FCC18624-4CF2-47E9-ACCD-212F1C1E06EB}" type="presParOf" srcId="{49ACDE13-D861-4CA8-A520-45B062CF1518}" destId="{2E5A5344-7811-41B7-9E6B-8E9F7B0A8B45}" srcOrd="2" destOrd="0" presId="urn:microsoft.com/office/officeart/2005/8/layout/orgChart1"/>
    <dgm:cxn modelId="{83AEF736-8E01-4441-8B8E-4277813F3F76}" type="presParOf" srcId="{49ACDE13-D861-4CA8-A520-45B062CF1518}" destId="{1FB484DD-8214-48D1-A470-6A671E1F4C72}" srcOrd="3" destOrd="0" presId="urn:microsoft.com/office/officeart/2005/8/layout/orgChart1"/>
    <dgm:cxn modelId="{EB80B1F9-D1DF-4E98-B15A-B83EF3FCBFF8}" type="presParOf" srcId="{1FB484DD-8214-48D1-A470-6A671E1F4C72}" destId="{B0BDD9C4-927D-4D8B-B8F9-A5BA15DE8145}" srcOrd="0" destOrd="0" presId="urn:microsoft.com/office/officeart/2005/8/layout/orgChart1"/>
    <dgm:cxn modelId="{635B0057-479A-49BC-9E01-4ED7691D968E}" type="presParOf" srcId="{B0BDD9C4-927D-4D8B-B8F9-A5BA15DE8145}" destId="{7E63123B-812C-40C3-A5CC-A89D3815E22F}" srcOrd="0" destOrd="0" presId="urn:microsoft.com/office/officeart/2005/8/layout/orgChart1"/>
    <dgm:cxn modelId="{4D261AFC-D45D-441E-B66D-21AD57FBF98D}" type="presParOf" srcId="{B0BDD9C4-927D-4D8B-B8F9-A5BA15DE8145}" destId="{5969691D-A519-4658-B599-7DD9E9FCB746}" srcOrd="1" destOrd="0" presId="urn:microsoft.com/office/officeart/2005/8/layout/orgChart1"/>
    <dgm:cxn modelId="{BD7E72CF-87DE-40F0-8B0A-F94870A28DE9}" type="presParOf" srcId="{1FB484DD-8214-48D1-A470-6A671E1F4C72}" destId="{FA5C9AB6-EBF3-4A10-9A9B-5ED6D669A74A}" srcOrd="1" destOrd="0" presId="urn:microsoft.com/office/officeart/2005/8/layout/orgChart1"/>
    <dgm:cxn modelId="{89C91256-8154-4BCD-AE49-E0E73693F0E7}" type="presParOf" srcId="{1FB484DD-8214-48D1-A470-6A671E1F4C72}" destId="{0DCFAFC8-D52B-4B36-B587-58C2A1E1C44A}" srcOrd="2" destOrd="0" presId="urn:microsoft.com/office/officeart/2005/8/layout/orgChart1"/>
    <dgm:cxn modelId="{340BC075-0C66-435A-A62E-4410C6B9CB81}" type="presParOf" srcId="{40E59CF4-37EC-4D00-ADC1-31617E48C25B}" destId="{D9F1DA11-64D2-487C-B769-5D0C4A2516C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0C788F-FD5E-45CB-8DFE-4DF85CA1F6A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112A031-5BB0-492A-9E31-28D37DA7479B}">
      <dgm:prSet phldrT="[Text]"/>
      <dgm:spPr/>
      <dgm:t>
        <a:bodyPr/>
        <a:lstStyle/>
        <a:p>
          <a:r>
            <a:rPr lang="en-US" dirty="0"/>
            <a:t>Based on number of nodes </a:t>
          </a:r>
        </a:p>
      </dgm:t>
    </dgm:pt>
    <dgm:pt modelId="{D9D48C73-ED93-45F8-AA03-E63A8906DD9F}" type="parTrans" cxnId="{579582AA-898A-411A-A3AD-F0C415935287}">
      <dgm:prSet/>
      <dgm:spPr/>
      <dgm:t>
        <a:bodyPr/>
        <a:lstStyle/>
        <a:p>
          <a:endParaRPr lang="en-US"/>
        </a:p>
      </dgm:t>
    </dgm:pt>
    <dgm:pt modelId="{29C79779-2939-483B-B1A5-DC63D64FE4E3}" type="sibTrans" cxnId="{579582AA-898A-411A-A3AD-F0C415935287}">
      <dgm:prSet/>
      <dgm:spPr/>
      <dgm:t>
        <a:bodyPr/>
        <a:lstStyle/>
        <a:p>
          <a:endParaRPr lang="en-US"/>
        </a:p>
      </dgm:t>
    </dgm:pt>
    <dgm:pt modelId="{407E5B83-64E2-496D-91A0-7E49375DEF6B}">
      <dgm:prSet phldrT="[Text]"/>
      <dgm:spPr/>
      <dgm:t>
        <a:bodyPr/>
        <a:lstStyle/>
        <a:p>
          <a:r>
            <a:rPr lang="en-US" dirty="0"/>
            <a:t>Single  </a:t>
          </a:r>
        </a:p>
      </dgm:t>
    </dgm:pt>
    <dgm:pt modelId="{3115EC4F-FE42-4634-8C78-36DCC98C3653}" type="parTrans" cxnId="{73B2A83E-2E82-4AF9-B759-F9D2D99DDF6D}">
      <dgm:prSet/>
      <dgm:spPr/>
      <dgm:t>
        <a:bodyPr/>
        <a:lstStyle/>
        <a:p>
          <a:endParaRPr lang="en-US"/>
        </a:p>
      </dgm:t>
    </dgm:pt>
    <dgm:pt modelId="{BC05476B-892F-48C1-9503-0FABCFA19523}" type="sibTrans" cxnId="{73B2A83E-2E82-4AF9-B759-F9D2D99DDF6D}">
      <dgm:prSet/>
      <dgm:spPr/>
      <dgm:t>
        <a:bodyPr/>
        <a:lstStyle/>
        <a:p>
          <a:endParaRPr lang="en-US"/>
        </a:p>
      </dgm:t>
    </dgm:pt>
    <dgm:pt modelId="{AAA9B8CD-7460-4C99-AA13-88FFC88E4D9C}">
      <dgm:prSet phldrT="[Text]"/>
      <dgm:spPr/>
      <dgm:t>
        <a:bodyPr/>
        <a:lstStyle/>
        <a:p>
          <a:r>
            <a:rPr lang="en-US" dirty="0"/>
            <a:t>Collaborative </a:t>
          </a:r>
        </a:p>
      </dgm:t>
    </dgm:pt>
    <dgm:pt modelId="{3053755F-09D6-47D2-8B7C-9047A022CB61}" type="parTrans" cxnId="{63DEAC8B-2F2D-4609-B74D-ED65F4EAD99F}">
      <dgm:prSet/>
      <dgm:spPr/>
      <dgm:t>
        <a:bodyPr/>
        <a:lstStyle/>
        <a:p>
          <a:endParaRPr lang="en-US"/>
        </a:p>
      </dgm:t>
    </dgm:pt>
    <dgm:pt modelId="{BB6A6AB2-652F-4AC4-85C0-B1D99DD3C1F7}" type="sibTrans" cxnId="{63DEAC8B-2F2D-4609-B74D-ED65F4EAD99F}">
      <dgm:prSet/>
      <dgm:spPr/>
      <dgm:t>
        <a:bodyPr/>
        <a:lstStyle/>
        <a:p>
          <a:endParaRPr lang="en-US"/>
        </a:p>
      </dgm:t>
    </dgm:pt>
    <dgm:pt modelId="{7BB8A109-4FBC-4F1E-BAA8-96F3D4198E35}">
      <dgm:prSet/>
      <dgm:spPr/>
      <dgm:t>
        <a:bodyPr/>
        <a:lstStyle/>
        <a:p>
          <a:r>
            <a:rPr lang="en-US" dirty="0"/>
            <a:t>Direct </a:t>
          </a:r>
        </a:p>
      </dgm:t>
    </dgm:pt>
    <dgm:pt modelId="{DFA2C010-BD40-4DFA-9E76-438F71CB8C90}" type="parTrans" cxnId="{9B71DCBD-DD43-49EE-8F63-358C29610688}">
      <dgm:prSet/>
      <dgm:spPr/>
      <dgm:t>
        <a:bodyPr/>
        <a:lstStyle/>
        <a:p>
          <a:endParaRPr lang="en-US"/>
        </a:p>
      </dgm:t>
    </dgm:pt>
    <dgm:pt modelId="{1AFFD73A-582D-4294-9E03-A2F73451549C}" type="sibTrans" cxnId="{9B71DCBD-DD43-49EE-8F63-358C29610688}">
      <dgm:prSet/>
      <dgm:spPr/>
      <dgm:t>
        <a:bodyPr/>
        <a:lstStyle/>
        <a:p>
          <a:endParaRPr lang="en-US"/>
        </a:p>
      </dgm:t>
    </dgm:pt>
    <dgm:pt modelId="{0681F57B-4243-4820-8E87-4E10D5B93BB1}">
      <dgm:prSet/>
      <dgm:spPr/>
      <dgm:t>
        <a:bodyPr/>
        <a:lstStyle/>
        <a:p>
          <a:r>
            <a:rPr lang="en-US" dirty="0"/>
            <a:t>Indirect </a:t>
          </a:r>
        </a:p>
      </dgm:t>
    </dgm:pt>
    <dgm:pt modelId="{198F4105-88CC-4DF3-964D-B82F4425B03C}" type="parTrans" cxnId="{65B09749-881D-49A9-A970-60E5B938E919}">
      <dgm:prSet/>
      <dgm:spPr/>
      <dgm:t>
        <a:bodyPr/>
        <a:lstStyle/>
        <a:p>
          <a:endParaRPr lang="en-US"/>
        </a:p>
      </dgm:t>
    </dgm:pt>
    <dgm:pt modelId="{398AB867-E910-423D-805B-2BCEA6A27453}" type="sibTrans" cxnId="{65B09749-881D-49A9-A970-60E5B938E919}">
      <dgm:prSet/>
      <dgm:spPr/>
      <dgm:t>
        <a:bodyPr/>
        <a:lstStyle/>
        <a:p>
          <a:endParaRPr lang="en-US"/>
        </a:p>
      </dgm:t>
    </dgm:pt>
    <dgm:pt modelId="{1D204528-DDA8-4502-B9CE-C3A5A841C00C}" type="pres">
      <dgm:prSet presAssocID="{090C788F-FD5E-45CB-8DFE-4DF85CA1F6A8}" presName="hierChild1" presStyleCnt="0">
        <dgm:presLayoutVars>
          <dgm:orgChart val="1"/>
          <dgm:chPref val="1"/>
          <dgm:dir/>
          <dgm:animOne val="branch"/>
          <dgm:animLvl val="lvl"/>
          <dgm:resizeHandles/>
        </dgm:presLayoutVars>
      </dgm:prSet>
      <dgm:spPr/>
    </dgm:pt>
    <dgm:pt modelId="{A94FF245-9DA5-4853-B9B6-F27A97E5B358}" type="pres">
      <dgm:prSet presAssocID="{8112A031-5BB0-492A-9E31-28D37DA7479B}" presName="hierRoot1" presStyleCnt="0">
        <dgm:presLayoutVars>
          <dgm:hierBranch val="init"/>
        </dgm:presLayoutVars>
      </dgm:prSet>
      <dgm:spPr/>
    </dgm:pt>
    <dgm:pt modelId="{A4302E39-2695-4D7F-AB89-41C89C91FD14}" type="pres">
      <dgm:prSet presAssocID="{8112A031-5BB0-492A-9E31-28D37DA7479B}" presName="rootComposite1" presStyleCnt="0"/>
      <dgm:spPr/>
    </dgm:pt>
    <dgm:pt modelId="{B59BA05F-B6BC-4664-948D-A1496DD9F414}" type="pres">
      <dgm:prSet presAssocID="{8112A031-5BB0-492A-9E31-28D37DA7479B}" presName="rootText1" presStyleLbl="node0" presStyleIdx="0" presStyleCnt="1">
        <dgm:presLayoutVars>
          <dgm:chPref val="3"/>
        </dgm:presLayoutVars>
      </dgm:prSet>
      <dgm:spPr/>
    </dgm:pt>
    <dgm:pt modelId="{A9BBF1A6-1D39-4745-BA75-AFEE4DCDFA45}" type="pres">
      <dgm:prSet presAssocID="{8112A031-5BB0-492A-9E31-28D37DA7479B}" presName="rootConnector1" presStyleLbl="node1" presStyleIdx="0" presStyleCnt="0"/>
      <dgm:spPr/>
    </dgm:pt>
    <dgm:pt modelId="{03F61D78-4CBD-476A-9D9E-E3EEB7E822F9}" type="pres">
      <dgm:prSet presAssocID="{8112A031-5BB0-492A-9E31-28D37DA7479B}" presName="hierChild2" presStyleCnt="0"/>
      <dgm:spPr/>
    </dgm:pt>
    <dgm:pt modelId="{5E1B2645-AF4C-4C04-8066-B84F983A325F}" type="pres">
      <dgm:prSet presAssocID="{3115EC4F-FE42-4634-8C78-36DCC98C3653}" presName="Name37" presStyleLbl="parChTrans1D2" presStyleIdx="0" presStyleCnt="2"/>
      <dgm:spPr/>
    </dgm:pt>
    <dgm:pt modelId="{87303FB2-8140-4E9B-B757-1FBABA1CA925}" type="pres">
      <dgm:prSet presAssocID="{407E5B83-64E2-496D-91A0-7E49375DEF6B}" presName="hierRoot2" presStyleCnt="0">
        <dgm:presLayoutVars>
          <dgm:hierBranch val="init"/>
        </dgm:presLayoutVars>
      </dgm:prSet>
      <dgm:spPr/>
    </dgm:pt>
    <dgm:pt modelId="{7290C56E-48C6-49D2-8A09-0433950DF071}" type="pres">
      <dgm:prSet presAssocID="{407E5B83-64E2-496D-91A0-7E49375DEF6B}" presName="rootComposite" presStyleCnt="0"/>
      <dgm:spPr/>
    </dgm:pt>
    <dgm:pt modelId="{FD2D48CE-1D62-4F06-8255-E3C89059445A}" type="pres">
      <dgm:prSet presAssocID="{407E5B83-64E2-496D-91A0-7E49375DEF6B}" presName="rootText" presStyleLbl="node2" presStyleIdx="0" presStyleCnt="2">
        <dgm:presLayoutVars>
          <dgm:chPref val="3"/>
        </dgm:presLayoutVars>
      </dgm:prSet>
      <dgm:spPr/>
    </dgm:pt>
    <dgm:pt modelId="{2F29BCBB-35F2-4BB7-A3CE-6A4D43DE42EB}" type="pres">
      <dgm:prSet presAssocID="{407E5B83-64E2-496D-91A0-7E49375DEF6B}" presName="rootConnector" presStyleLbl="node2" presStyleIdx="0" presStyleCnt="2"/>
      <dgm:spPr/>
    </dgm:pt>
    <dgm:pt modelId="{3B931FE0-771C-4538-943A-47C5043A017A}" type="pres">
      <dgm:prSet presAssocID="{407E5B83-64E2-496D-91A0-7E49375DEF6B}" presName="hierChild4" presStyleCnt="0"/>
      <dgm:spPr/>
    </dgm:pt>
    <dgm:pt modelId="{50CFCEB8-6706-439E-B015-9E790B80A73A}" type="pres">
      <dgm:prSet presAssocID="{407E5B83-64E2-496D-91A0-7E49375DEF6B}" presName="hierChild5" presStyleCnt="0"/>
      <dgm:spPr/>
    </dgm:pt>
    <dgm:pt modelId="{39C01DB9-9C05-4983-AB0D-652FDDF94E45}" type="pres">
      <dgm:prSet presAssocID="{3053755F-09D6-47D2-8B7C-9047A022CB61}" presName="Name37" presStyleLbl="parChTrans1D2" presStyleIdx="1" presStyleCnt="2"/>
      <dgm:spPr/>
    </dgm:pt>
    <dgm:pt modelId="{1AF84FA9-BC71-4BD0-9511-2B300BBCD449}" type="pres">
      <dgm:prSet presAssocID="{AAA9B8CD-7460-4C99-AA13-88FFC88E4D9C}" presName="hierRoot2" presStyleCnt="0">
        <dgm:presLayoutVars>
          <dgm:hierBranch val="init"/>
        </dgm:presLayoutVars>
      </dgm:prSet>
      <dgm:spPr/>
    </dgm:pt>
    <dgm:pt modelId="{0CF62338-FE69-45EC-983C-FE89A45B72F3}" type="pres">
      <dgm:prSet presAssocID="{AAA9B8CD-7460-4C99-AA13-88FFC88E4D9C}" presName="rootComposite" presStyleCnt="0"/>
      <dgm:spPr/>
    </dgm:pt>
    <dgm:pt modelId="{D68BD510-B088-4C41-9982-A03F6FA351A8}" type="pres">
      <dgm:prSet presAssocID="{AAA9B8CD-7460-4C99-AA13-88FFC88E4D9C}" presName="rootText" presStyleLbl="node2" presStyleIdx="1" presStyleCnt="2">
        <dgm:presLayoutVars>
          <dgm:chPref val="3"/>
        </dgm:presLayoutVars>
      </dgm:prSet>
      <dgm:spPr/>
    </dgm:pt>
    <dgm:pt modelId="{F3A0C642-A505-4008-8D6F-67919AF25799}" type="pres">
      <dgm:prSet presAssocID="{AAA9B8CD-7460-4C99-AA13-88FFC88E4D9C}" presName="rootConnector" presStyleLbl="node2" presStyleIdx="1" presStyleCnt="2"/>
      <dgm:spPr/>
    </dgm:pt>
    <dgm:pt modelId="{C63C1681-08F2-4FDD-AEE7-2347B363F5E9}" type="pres">
      <dgm:prSet presAssocID="{AAA9B8CD-7460-4C99-AA13-88FFC88E4D9C}" presName="hierChild4" presStyleCnt="0"/>
      <dgm:spPr/>
    </dgm:pt>
    <dgm:pt modelId="{06C63A57-FB14-488B-AF94-72110FA6E2D9}" type="pres">
      <dgm:prSet presAssocID="{DFA2C010-BD40-4DFA-9E76-438F71CB8C90}" presName="Name37" presStyleLbl="parChTrans1D3" presStyleIdx="0" presStyleCnt="2"/>
      <dgm:spPr/>
    </dgm:pt>
    <dgm:pt modelId="{9A83AB31-F8A2-4741-B3AC-D5DFB2540A27}" type="pres">
      <dgm:prSet presAssocID="{7BB8A109-4FBC-4F1E-BAA8-96F3D4198E35}" presName="hierRoot2" presStyleCnt="0">
        <dgm:presLayoutVars>
          <dgm:hierBranch val="init"/>
        </dgm:presLayoutVars>
      </dgm:prSet>
      <dgm:spPr/>
    </dgm:pt>
    <dgm:pt modelId="{DE9C7148-46AC-4E18-9AB8-BE581882AFF3}" type="pres">
      <dgm:prSet presAssocID="{7BB8A109-4FBC-4F1E-BAA8-96F3D4198E35}" presName="rootComposite" presStyleCnt="0"/>
      <dgm:spPr/>
    </dgm:pt>
    <dgm:pt modelId="{CC4537B0-5032-4F11-84B2-4F9A9BE52C07}" type="pres">
      <dgm:prSet presAssocID="{7BB8A109-4FBC-4F1E-BAA8-96F3D4198E35}" presName="rootText" presStyleLbl="node3" presStyleIdx="0" presStyleCnt="2">
        <dgm:presLayoutVars>
          <dgm:chPref val="3"/>
        </dgm:presLayoutVars>
      </dgm:prSet>
      <dgm:spPr/>
    </dgm:pt>
    <dgm:pt modelId="{DEB2B7F6-FCE3-465A-A0B9-FC4BE78E3ABD}" type="pres">
      <dgm:prSet presAssocID="{7BB8A109-4FBC-4F1E-BAA8-96F3D4198E35}" presName="rootConnector" presStyleLbl="node3" presStyleIdx="0" presStyleCnt="2"/>
      <dgm:spPr/>
    </dgm:pt>
    <dgm:pt modelId="{9C0E449A-88C0-42C1-A664-FF08C88C6671}" type="pres">
      <dgm:prSet presAssocID="{7BB8A109-4FBC-4F1E-BAA8-96F3D4198E35}" presName="hierChild4" presStyleCnt="0"/>
      <dgm:spPr/>
    </dgm:pt>
    <dgm:pt modelId="{DFFC3D22-4A02-45EF-A5B3-6003AD985406}" type="pres">
      <dgm:prSet presAssocID="{7BB8A109-4FBC-4F1E-BAA8-96F3D4198E35}" presName="hierChild5" presStyleCnt="0"/>
      <dgm:spPr/>
    </dgm:pt>
    <dgm:pt modelId="{6F2A68B0-9733-4C09-B74E-CA850D34F797}" type="pres">
      <dgm:prSet presAssocID="{198F4105-88CC-4DF3-964D-B82F4425B03C}" presName="Name37" presStyleLbl="parChTrans1D3" presStyleIdx="1" presStyleCnt="2"/>
      <dgm:spPr/>
    </dgm:pt>
    <dgm:pt modelId="{2C7E679A-900B-434E-8F4C-0B3DDFE26FC6}" type="pres">
      <dgm:prSet presAssocID="{0681F57B-4243-4820-8E87-4E10D5B93BB1}" presName="hierRoot2" presStyleCnt="0">
        <dgm:presLayoutVars>
          <dgm:hierBranch val="init"/>
        </dgm:presLayoutVars>
      </dgm:prSet>
      <dgm:spPr/>
    </dgm:pt>
    <dgm:pt modelId="{25679810-319B-45E1-9EB9-39A68A9B1AB0}" type="pres">
      <dgm:prSet presAssocID="{0681F57B-4243-4820-8E87-4E10D5B93BB1}" presName="rootComposite" presStyleCnt="0"/>
      <dgm:spPr/>
    </dgm:pt>
    <dgm:pt modelId="{AE424377-273D-45F2-8D8E-96CAB41590ED}" type="pres">
      <dgm:prSet presAssocID="{0681F57B-4243-4820-8E87-4E10D5B93BB1}" presName="rootText" presStyleLbl="node3" presStyleIdx="1" presStyleCnt="2">
        <dgm:presLayoutVars>
          <dgm:chPref val="3"/>
        </dgm:presLayoutVars>
      </dgm:prSet>
      <dgm:spPr/>
    </dgm:pt>
    <dgm:pt modelId="{5B8D7D19-0680-4DD0-A54F-C02EE3646F3A}" type="pres">
      <dgm:prSet presAssocID="{0681F57B-4243-4820-8E87-4E10D5B93BB1}" presName="rootConnector" presStyleLbl="node3" presStyleIdx="1" presStyleCnt="2"/>
      <dgm:spPr/>
    </dgm:pt>
    <dgm:pt modelId="{11A8BEC7-D044-4954-9962-7F7CC77C313F}" type="pres">
      <dgm:prSet presAssocID="{0681F57B-4243-4820-8E87-4E10D5B93BB1}" presName="hierChild4" presStyleCnt="0"/>
      <dgm:spPr/>
    </dgm:pt>
    <dgm:pt modelId="{0DF2F44E-4314-404B-A437-C7A2B7EF4620}" type="pres">
      <dgm:prSet presAssocID="{0681F57B-4243-4820-8E87-4E10D5B93BB1}" presName="hierChild5" presStyleCnt="0"/>
      <dgm:spPr/>
    </dgm:pt>
    <dgm:pt modelId="{463BD7B9-CBB6-40E4-978C-5C809088C7B8}" type="pres">
      <dgm:prSet presAssocID="{AAA9B8CD-7460-4C99-AA13-88FFC88E4D9C}" presName="hierChild5" presStyleCnt="0"/>
      <dgm:spPr/>
    </dgm:pt>
    <dgm:pt modelId="{A9214AD6-A824-4EBE-9399-7D425E95B12A}" type="pres">
      <dgm:prSet presAssocID="{8112A031-5BB0-492A-9E31-28D37DA7479B}" presName="hierChild3" presStyleCnt="0"/>
      <dgm:spPr/>
    </dgm:pt>
  </dgm:ptLst>
  <dgm:cxnLst>
    <dgm:cxn modelId="{8BE37302-6F09-4858-9092-3C141FE0541A}" type="presOf" srcId="{407E5B83-64E2-496D-91A0-7E49375DEF6B}" destId="{FD2D48CE-1D62-4F06-8255-E3C89059445A}" srcOrd="0" destOrd="0" presId="urn:microsoft.com/office/officeart/2005/8/layout/orgChart1"/>
    <dgm:cxn modelId="{E5767C05-0903-4942-82B0-C592D9223CEB}" type="presOf" srcId="{198F4105-88CC-4DF3-964D-B82F4425B03C}" destId="{6F2A68B0-9733-4C09-B74E-CA850D34F797}" srcOrd="0" destOrd="0" presId="urn:microsoft.com/office/officeart/2005/8/layout/orgChart1"/>
    <dgm:cxn modelId="{5B3A1A14-95C2-4315-AD0D-75DD3458FB13}" type="presOf" srcId="{7BB8A109-4FBC-4F1E-BAA8-96F3D4198E35}" destId="{DEB2B7F6-FCE3-465A-A0B9-FC4BE78E3ABD}" srcOrd="1" destOrd="0" presId="urn:microsoft.com/office/officeart/2005/8/layout/orgChart1"/>
    <dgm:cxn modelId="{0391D71F-8286-4820-9145-5941199D46AA}" type="presOf" srcId="{DFA2C010-BD40-4DFA-9E76-438F71CB8C90}" destId="{06C63A57-FB14-488B-AF94-72110FA6E2D9}" srcOrd="0" destOrd="0" presId="urn:microsoft.com/office/officeart/2005/8/layout/orgChart1"/>
    <dgm:cxn modelId="{C9401A2E-8FD2-45D7-A0CA-4C564665C7A8}" type="presOf" srcId="{0681F57B-4243-4820-8E87-4E10D5B93BB1}" destId="{5B8D7D19-0680-4DD0-A54F-C02EE3646F3A}" srcOrd="1" destOrd="0" presId="urn:microsoft.com/office/officeart/2005/8/layout/orgChart1"/>
    <dgm:cxn modelId="{73B2A83E-2E82-4AF9-B759-F9D2D99DDF6D}" srcId="{8112A031-5BB0-492A-9E31-28D37DA7479B}" destId="{407E5B83-64E2-496D-91A0-7E49375DEF6B}" srcOrd="0" destOrd="0" parTransId="{3115EC4F-FE42-4634-8C78-36DCC98C3653}" sibTransId="{BC05476B-892F-48C1-9503-0FABCFA19523}"/>
    <dgm:cxn modelId="{E578853F-9C41-4668-8E05-37E9817B960B}" type="presOf" srcId="{AAA9B8CD-7460-4C99-AA13-88FFC88E4D9C}" destId="{F3A0C642-A505-4008-8D6F-67919AF25799}" srcOrd="1" destOrd="0" presId="urn:microsoft.com/office/officeart/2005/8/layout/orgChart1"/>
    <dgm:cxn modelId="{BF921B60-833B-4479-8061-BF01C024ACAA}" type="presOf" srcId="{3115EC4F-FE42-4634-8C78-36DCC98C3653}" destId="{5E1B2645-AF4C-4C04-8066-B84F983A325F}" srcOrd="0" destOrd="0" presId="urn:microsoft.com/office/officeart/2005/8/layout/orgChart1"/>
    <dgm:cxn modelId="{65B09749-881D-49A9-A970-60E5B938E919}" srcId="{AAA9B8CD-7460-4C99-AA13-88FFC88E4D9C}" destId="{0681F57B-4243-4820-8E87-4E10D5B93BB1}" srcOrd="1" destOrd="0" parTransId="{198F4105-88CC-4DF3-964D-B82F4425B03C}" sibTransId="{398AB867-E910-423D-805B-2BCEA6A27453}"/>
    <dgm:cxn modelId="{2634D87E-F007-4FD6-B6E2-4D411368AEC8}" type="presOf" srcId="{7BB8A109-4FBC-4F1E-BAA8-96F3D4198E35}" destId="{CC4537B0-5032-4F11-84B2-4F9A9BE52C07}" srcOrd="0" destOrd="0" presId="urn:microsoft.com/office/officeart/2005/8/layout/orgChart1"/>
    <dgm:cxn modelId="{80FC1E81-8DDB-461C-8C1F-96C56C91BE47}" type="presOf" srcId="{407E5B83-64E2-496D-91A0-7E49375DEF6B}" destId="{2F29BCBB-35F2-4BB7-A3CE-6A4D43DE42EB}" srcOrd="1" destOrd="0" presId="urn:microsoft.com/office/officeart/2005/8/layout/orgChart1"/>
    <dgm:cxn modelId="{C7E15D87-B2C7-445C-BC93-F4D66800FB39}" type="presOf" srcId="{3053755F-09D6-47D2-8B7C-9047A022CB61}" destId="{39C01DB9-9C05-4983-AB0D-652FDDF94E45}" srcOrd="0" destOrd="0" presId="urn:microsoft.com/office/officeart/2005/8/layout/orgChart1"/>
    <dgm:cxn modelId="{63DEAC8B-2F2D-4609-B74D-ED65F4EAD99F}" srcId="{8112A031-5BB0-492A-9E31-28D37DA7479B}" destId="{AAA9B8CD-7460-4C99-AA13-88FFC88E4D9C}" srcOrd="1" destOrd="0" parTransId="{3053755F-09D6-47D2-8B7C-9047A022CB61}" sibTransId="{BB6A6AB2-652F-4AC4-85C0-B1D99DD3C1F7}"/>
    <dgm:cxn modelId="{2501E394-FB37-42B5-ADD3-81F03E913787}" type="presOf" srcId="{8112A031-5BB0-492A-9E31-28D37DA7479B}" destId="{B59BA05F-B6BC-4664-948D-A1496DD9F414}" srcOrd="0" destOrd="0" presId="urn:microsoft.com/office/officeart/2005/8/layout/orgChart1"/>
    <dgm:cxn modelId="{19B7459B-88D7-4174-9D82-2B99FF3A17B2}" type="presOf" srcId="{090C788F-FD5E-45CB-8DFE-4DF85CA1F6A8}" destId="{1D204528-DDA8-4502-B9CE-C3A5A841C00C}" srcOrd="0" destOrd="0" presId="urn:microsoft.com/office/officeart/2005/8/layout/orgChart1"/>
    <dgm:cxn modelId="{579582AA-898A-411A-A3AD-F0C415935287}" srcId="{090C788F-FD5E-45CB-8DFE-4DF85CA1F6A8}" destId="{8112A031-5BB0-492A-9E31-28D37DA7479B}" srcOrd="0" destOrd="0" parTransId="{D9D48C73-ED93-45F8-AA03-E63A8906DD9F}" sibTransId="{29C79779-2939-483B-B1A5-DC63D64FE4E3}"/>
    <dgm:cxn modelId="{00D606AB-DFCE-46EE-8B70-E404AA0AFFEC}" type="presOf" srcId="{0681F57B-4243-4820-8E87-4E10D5B93BB1}" destId="{AE424377-273D-45F2-8D8E-96CAB41590ED}" srcOrd="0" destOrd="0" presId="urn:microsoft.com/office/officeart/2005/8/layout/orgChart1"/>
    <dgm:cxn modelId="{9B71DCBD-DD43-49EE-8F63-358C29610688}" srcId="{AAA9B8CD-7460-4C99-AA13-88FFC88E4D9C}" destId="{7BB8A109-4FBC-4F1E-BAA8-96F3D4198E35}" srcOrd="0" destOrd="0" parTransId="{DFA2C010-BD40-4DFA-9E76-438F71CB8C90}" sibTransId="{1AFFD73A-582D-4294-9E03-A2F73451549C}"/>
    <dgm:cxn modelId="{2A27D2D1-6A30-422B-AD6A-C26BDE5FCE62}" type="presOf" srcId="{8112A031-5BB0-492A-9E31-28D37DA7479B}" destId="{A9BBF1A6-1D39-4745-BA75-AFEE4DCDFA45}" srcOrd="1" destOrd="0" presId="urn:microsoft.com/office/officeart/2005/8/layout/orgChart1"/>
    <dgm:cxn modelId="{20C27FF0-1EC5-40B2-8DC6-ABC0B8CEB2FB}" type="presOf" srcId="{AAA9B8CD-7460-4C99-AA13-88FFC88E4D9C}" destId="{D68BD510-B088-4C41-9982-A03F6FA351A8}" srcOrd="0" destOrd="0" presId="urn:microsoft.com/office/officeart/2005/8/layout/orgChart1"/>
    <dgm:cxn modelId="{039B893A-2DEC-444A-9653-3CC1025B2CF0}" type="presParOf" srcId="{1D204528-DDA8-4502-B9CE-C3A5A841C00C}" destId="{A94FF245-9DA5-4853-B9B6-F27A97E5B358}" srcOrd="0" destOrd="0" presId="urn:microsoft.com/office/officeart/2005/8/layout/orgChart1"/>
    <dgm:cxn modelId="{B9B383A1-5D18-44E7-93CB-637BB143859E}" type="presParOf" srcId="{A94FF245-9DA5-4853-B9B6-F27A97E5B358}" destId="{A4302E39-2695-4D7F-AB89-41C89C91FD14}" srcOrd="0" destOrd="0" presId="urn:microsoft.com/office/officeart/2005/8/layout/orgChart1"/>
    <dgm:cxn modelId="{9ED20C7F-CECB-4A62-9275-405076B89C70}" type="presParOf" srcId="{A4302E39-2695-4D7F-AB89-41C89C91FD14}" destId="{B59BA05F-B6BC-4664-948D-A1496DD9F414}" srcOrd="0" destOrd="0" presId="urn:microsoft.com/office/officeart/2005/8/layout/orgChart1"/>
    <dgm:cxn modelId="{9BB2F55E-838D-4FF3-94A6-3700AE83D601}" type="presParOf" srcId="{A4302E39-2695-4D7F-AB89-41C89C91FD14}" destId="{A9BBF1A6-1D39-4745-BA75-AFEE4DCDFA45}" srcOrd="1" destOrd="0" presId="urn:microsoft.com/office/officeart/2005/8/layout/orgChart1"/>
    <dgm:cxn modelId="{83648E8D-E068-4E41-8D9F-53960186BB5B}" type="presParOf" srcId="{A94FF245-9DA5-4853-B9B6-F27A97E5B358}" destId="{03F61D78-4CBD-476A-9D9E-E3EEB7E822F9}" srcOrd="1" destOrd="0" presId="urn:microsoft.com/office/officeart/2005/8/layout/orgChart1"/>
    <dgm:cxn modelId="{7287B80B-2465-4B3D-BEF2-5B3076E6B6A6}" type="presParOf" srcId="{03F61D78-4CBD-476A-9D9E-E3EEB7E822F9}" destId="{5E1B2645-AF4C-4C04-8066-B84F983A325F}" srcOrd="0" destOrd="0" presId="urn:microsoft.com/office/officeart/2005/8/layout/orgChart1"/>
    <dgm:cxn modelId="{F5F0C4DC-F649-4D0B-BE0C-38CFB3E4B2A3}" type="presParOf" srcId="{03F61D78-4CBD-476A-9D9E-E3EEB7E822F9}" destId="{87303FB2-8140-4E9B-B757-1FBABA1CA925}" srcOrd="1" destOrd="0" presId="urn:microsoft.com/office/officeart/2005/8/layout/orgChart1"/>
    <dgm:cxn modelId="{FACDA66F-8B93-4014-8418-993D330FCACF}" type="presParOf" srcId="{87303FB2-8140-4E9B-B757-1FBABA1CA925}" destId="{7290C56E-48C6-49D2-8A09-0433950DF071}" srcOrd="0" destOrd="0" presId="urn:microsoft.com/office/officeart/2005/8/layout/orgChart1"/>
    <dgm:cxn modelId="{63A3805B-1F2A-4B43-9336-743C8C238DD2}" type="presParOf" srcId="{7290C56E-48C6-49D2-8A09-0433950DF071}" destId="{FD2D48CE-1D62-4F06-8255-E3C89059445A}" srcOrd="0" destOrd="0" presId="urn:microsoft.com/office/officeart/2005/8/layout/orgChart1"/>
    <dgm:cxn modelId="{5A72F93E-013C-4FF0-A9B1-D03BE11DB06C}" type="presParOf" srcId="{7290C56E-48C6-49D2-8A09-0433950DF071}" destId="{2F29BCBB-35F2-4BB7-A3CE-6A4D43DE42EB}" srcOrd="1" destOrd="0" presId="urn:microsoft.com/office/officeart/2005/8/layout/orgChart1"/>
    <dgm:cxn modelId="{714C5BD8-54E9-45BE-B8CE-1D837503FF15}" type="presParOf" srcId="{87303FB2-8140-4E9B-B757-1FBABA1CA925}" destId="{3B931FE0-771C-4538-943A-47C5043A017A}" srcOrd="1" destOrd="0" presId="urn:microsoft.com/office/officeart/2005/8/layout/orgChart1"/>
    <dgm:cxn modelId="{627DA388-3A96-4596-8AC3-6B1E8B7EBA39}" type="presParOf" srcId="{87303FB2-8140-4E9B-B757-1FBABA1CA925}" destId="{50CFCEB8-6706-439E-B015-9E790B80A73A}" srcOrd="2" destOrd="0" presId="urn:microsoft.com/office/officeart/2005/8/layout/orgChart1"/>
    <dgm:cxn modelId="{D0B3C472-5DB4-47C6-A788-BCB9F0BE2287}" type="presParOf" srcId="{03F61D78-4CBD-476A-9D9E-E3EEB7E822F9}" destId="{39C01DB9-9C05-4983-AB0D-652FDDF94E45}" srcOrd="2" destOrd="0" presId="urn:microsoft.com/office/officeart/2005/8/layout/orgChart1"/>
    <dgm:cxn modelId="{CADE1757-B7D3-4451-85B3-3509B5384C2F}" type="presParOf" srcId="{03F61D78-4CBD-476A-9D9E-E3EEB7E822F9}" destId="{1AF84FA9-BC71-4BD0-9511-2B300BBCD449}" srcOrd="3" destOrd="0" presId="urn:microsoft.com/office/officeart/2005/8/layout/orgChart1"/>
    <dgm:cxn modelId="{2E05A176-EBED-448B-8D51-BE504746F366}" type="presParOf" srcId="{1AF84FA9-BC71-4BD0-9511-2B300BBCD449}" destId="{0CF62338-FE69-45EC-983C-FE89A45B72F3}" srcOrd="0" destOrd="0" presId="urn:microsoft.com/office/officeart/2005/8/layout/orgChart1"/>
    <dgm:cxn modelId="{6248B91D-7AE5-4758-B4AA-FE5EC8455512}" type="presParOf" srcId="{0CF62338-FE69-45EC-983C-FE89A45B72F3}" destId="{D68BD510-B088-4C41-9982-A03F6FA351A8}" srcOrd="0" destOrd="0" presId="urn:microsoft.com/office/officeart/2005/8/layout/orgChart1"/>
    <dgm:cxn modelId="{BBC21DC8-71C7-4E96-AB65-E67F58744751}" type="presParOf" srcId="{0CF62338-FE69-45EC-983C-FE89A45B72F3}" destId="{F3A0C642-A505-4008-8D6F-67919AF25799}" srcOrd="1" destOrd="0" presId="urn:microsoft.com/office/officeart/2005/8/layout/orgChart1"/>
    <dgm:cxn modelId="{968FCA7D-A145-48EE-A32B-FC115BD8172D}" type="presParOf" srcId="{1AF84FA9-BC71-4BD0-9511-2B300BBCD449}" destId="{C63C1681-08F2-4FDD-AEE7-2347B363F5E9}" srcOrd="1" destOrd="0" presId="urn:microsoft.com/office/officeart/2005/8/layout/orgChart1"/>
    <dgm:cxn modelId="{F4AF0385-FE1A-4376-B6D1-85C60641D4BD}" type="presParOf" srcId="{C63C1681-08F2-4FDD-AEE7-2347B363F5E9}" destId="{06C63A57-FB14-488B-AF94-72110FA6E2D9}" srcOrd="0" destOrd="0" presId="urn:microsoft.com/office/officeart/2005/8/layout/orgChart1"/>
    <dgm:cxn modelId="{88DADB40-9261-4F98-8E3E-A4456CBE93DF}" type="presParOf" srcId="{C63C1681-08F2-4FDD-AEE7-2347B363F5E9}" destId="{9A83AB31-F8A2-4741-B3AC-D5DFB2540A27}" srcOrd="1" destOrd="0" presId="urn:microsoft.com/office/officeart/2005/8/layout/orgChart1"/>
    <dgm:cxn modelId="{6E3A8D66-0B74-4A00-AF9B-1FDDCD01EA24}" type="presParOf" srcId="{9A83AB31-F8A2-4741-B3AC-D5DFB2540A27}" destId="{DE9C7148-46AC-4E18-9AB8-BE581882AFF3}" srcOrd="0" destOrd="0" presId="urn:microsoft.com/office/officeart/2005/8/layout/orgChart1"/>
    <dgm:cxn modelId="{A1DF587F-F4EB-40C1-ADA6-580B81FF4041}" type="presParOf" srcId="{DE9C7148-46AC-4E18-9AB8-BE581882AFF3}" destId="{CC4537B0-5032-4F11-84B2-4F9A9BE52C07}" srcOrd="0" destOrd="0" presId="urn:microsoft.com/office/officeart/2005/8/layout/orgChart1"/>
    <dgm:cxn modelId="{6FF97DA7-0CB9-488D-829C-27D9F9EC7254}" type="presParOf" srcId="{DE9C7148-46AC-4E18-9AB8-BE581882AFF3}" destId="{DEB2B7F6-FCE3-465A-A0B9-FC4BE78E3ABD}" srcOrd="1" destOrd="0" presId="urn:microsoft.com/office/officeart/2005/8/layout/orgChart1"/>
    <dgm:cxn modelId="{F7BFF062-75FF-4ACC-B766-31EF6189214A}" type="presParOf" srcId="{9A83AB31-F8A2-4741-B3AC-D5DFB2540A27}" destId="{9C0E449A-88C0-42C1-A664-FF08C88C6671}" srcOrd="1" destOrd="0" presId="urn:microsoft.com/office/officeart/2005/8/layout/orgChart1"/>
    <dgm:cxn modelId="{40CD3050-DDE7-4AB0-AD68-5C96C5DE1C4F}" type="presParOf" srcId="{9A83AB31-F8A2-4741-B3AC-D5DFB2540A27}" destId="{DFFC3D22-4A02-45EF-A5B3-6003AD985406}" srcOrd="2" destOrd="0" presId="urn:microsoft.com/office/officeart/2005/8/layout/orgChart1"/>
    <dgm:cxn modelId="{5E0725FD-B25D-44EE-AFD4-A80B39AEF822}" type="presParOf" srcId="{C63C1681-08F2-4FDD-AEE7-2347B363F5E9}" destId="{6F2A68B0-9733-4C09-B74E-CA850D34F797}" srcOrd="2" destOrd="0" presId="urn:microsoft.com/office/officeart/2005/8/layout/orgChart1"/>
    <dgm:cxn modelId="{ADF4F89F-14BB-4706-B443-FED6A9FCAED3}" type="presParOf" srcId="{C63C1681-08F2-4FDD-AEE7-2347B363F5E9}" destId="{2C7E679A-900B-434E-8F4C-0B3DDFE26FC6}" srcOrd="3" destOrd="0" presId="urn:microsoft.com/office/officeart/2005/8/layout/orgChart1"/>
    <dgm:cxn modelId="{2AF9DC65-F9A3-4924-BE4E-2C20E9FFF020}" type="presParOf" srcId="{2C7E679A-900B-434E-8F4C-0B3DDFE26FC6}" destId="{25679810-319B-45E1-9EB9-39A68A9B1AB0}" srcOrd="0" destOrd="0" presId="urn:microsoft.com/office/officeart/2005/8/layout/orgChart1"/>
    <dgm:cxn modelId="{25BC61BC-8151-48F1-9DD5-FE3633F259D1}" type="presParOf" srcId="{25679810-319B-45E1-9EB9-39A68A9B1AB0}" destId="{AE424377-273D-45F2-8D8E-96CAB41590ED}" srcOrd="0" destOrd="0" presId="urn:microsoft.com/office/officeart/2005/8/layout/orgChart1"/>
    <dgm:cxn modelId="{2000FB6D-752A-44AD-9E37-0A0DE45E4078}" type="presParOf" srcId="{25679810-319B-45E1-9EB9-39A68A9B1AB0}" destId="{5B8D7D19-0680-4DD0-A54F-C02EE3646F3A}" srcOrd="1" destOrd="0" presId="urn:microsoft.com/office/officeart/2005/8/layout/orgChart1"/>
    <dgm:cxn modelId="{2F1132AD-4899-445A-8854-DC8FF6D6450A}" type="presParOf" srcId="{2C7E679A-900B-434E-8F4C-0B3DDFE26FC6}" destId="{11A8BEC7-D044-4954-9962-7F7CC77C313F}" srcOrd="1" destOrd="0" presId="urn:microsoft.com/office/officeart/2005/8/layout/orgChart1"/>
    <dgm:cxn modelId="{D06FDBEA-F7EC-41A6-82CC-1B9AE35C8004}" type="presParOf" srcId="{2C7E679A-900B-434E-8F4C-0B3DDFE26FC6}" destId="{0DF2F44E-4314-404B-A437-C7A2B7EF4620}" srcOrd="2" destOrd="0" presId="urn:microsoft.com/office/officeart/2005/8/layout/orgChart1"/>
    <dgm:cxn modelId="{636FC35A-AB14-419D-951D-8541CE7F9C61}" type="presParOf" srcId="{1AF84FA9-BC71-4BD0-9511-2B300BBCD449}" destId="{463BD7B9-CBB6-40E4-978C-5C809088C7B8}" srcOrd="2" destOrd="0" presId="urn:microsoft.com/office/officeart/2005/8/layout/orgChart1"/>
    <dgm:cxn modelId="{FA789F5A-AA8C-4D51-8656-5F84E9C09938}" type="presParOf" srcId="{A94FF245-9DA5-4853-B9B6-F27A97E5B358}" destId="{A9214AD6-A824-4EBE-9399-7D425E95B12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B71F38-5E63-4459-8B31-AE71602C543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79741264-AFB6-446D-8D72-6BD3064285BE}">
      <dgm:prSet phldrT="[Text]"/>
      <dgm:spPr/>
      <dgm:t>
        <a:bodyPr/>
        <a:lstStyle/>
        <a:p>
          <a:r>
            <a:rPr lang="en-US" dirty="0"/>
            <a:t>Based on behavior </a:t>
          </a:r>
        </a:p>
      </dgm:t>
    </dgm:pt>
    <dgm:pt modelId="{EF560D0B-B7E3-4365-924C-A61364EF0587}" type="parTrans" cxnId="{7D5C50E4-727E-48B8-A06F-F4B9D65969A4}">
      <dgm:prSet/>
      <dgm:spPr/>
      <dgm:t>
        <a:bodyPr/>
        <a:lstStyle/>
        <a:p>
          <a:endParaRPr lang="en-US"/>
        </a:p>
      </dgm:t>
    </dgm:pt>
    <dgm:pt modelId="{C1C84CC1-E5F4-4672-A40B-32AE2BDE6075}" type="sibTrans" cxnId="{7D5C50E4-727E-48B8-A06F-F4B9D65969A4}">
      <dgm:prSet/>
      <dgm:spPr/>
      <dgm:t>
        <a:bodyPr/>
        <a:lstStyle/>
        <a:p>
          <a:endParaRPr lang="en-US"/>
        </a:p>
      </dgm:t>
    </dgm:pt>
    <dgm:pt modelId="{2570044B-1877-4E30-A0E3-2B3B395665FA}">
      <dgm:prSet phldrT="[Text]"/>
      <dgm:spPr/>
      <dgm:t>
        <a:bodyPr/>
        <a:lstStyle/>
        <a:p>
          <a:r>
            <a:rPr lang="en-US" dirty="0"/>
            <a:t>Passive</a:t>
          </a:r>
        </a:p>
      </dgm:t>
    </dgm:pt>
    <dgm:pt modelId="{E8853E95-8EAA-4BBD-9CC0-847A8934433B}" type="parTrans" cxnId="{2A90AB17-DD91-4709-9097-0D4B4D39D083}">
      <dgm:prSet/>
      <dgm:spPr/>
      <dgm:t>
        <a:bodyPr/>
        <a:lstStyle/>
        <a:p>
          <a:endParaRPr lang="en-US"/>
        </a:p>
      </dgm:t>
    </dgm:pt>
    <dgm:pt modelId="{B2D16EB3-019E-4476-B3F3-BF9EAEFD6A49}" type="sibTrans" cxnId="{2A90AB17-DD91-4709-9097-0D4B4D39D083}">
      <dgm:prSet/>
      <dgm:spPr/>
      <dgm:t>
        <a:bodyPr/>
        <a:lstStyle/>
        <a:p>
          <a:endParaRPr lang="en-US"/>
        </a:p>
      </dgm:t>
    </dgm:pt>
    <dgm:pt modelId="{8E2A65FD-3B12-4379-90F8-E971699209E1}">
      <dgm:prSet phldrT="[Text]"/>
      <dgm:spPr/>
      <dgm:t>
        <a:bodyPr/>
        <a:lstStyle/>
        <a:p>
          <a:r>
            <a:rPr lang="en-US" dirty="0"/>
            <a:t>Active </a:t>
          </a:r>
        </a:p>
      </dgm:t>
    </dgm:pt>
    <dgm:pt modelId="{20CF7275-7D07-421D-9F43-D15ADAA73D20}" type="parTrans" cxnId="{98DAD7A9-44C3-4F82-89F0-82AD135E311F}">
      <dgm:prSet/>
      <dgm:spPr/>
      <dgm:t>
        <a:bodyPr/>
        <a:lstStyle/>
        <a:p>
          <a:endParaRPr lang="en-US"/>
        </a:p>
      </dgm:t>
    </dgm:pt>
    <dgm:pt modelId="{32144780-ECB1-4F34-B9CC-1407E34E1A29}" type="sibTrans" cxnId="{98DAD7A9-44C3-4F82-89F0-82AD135E311F}">
      <dgm:prSet/>
      <dgm:spPr/>
      <dgm:t>
        <a:bodyPr/>
        <a:lstStyle/>
        <a:p>
          <a:endParaRPr lang="en-US"/>
        </a:p>
      </dgm:t>
    </dgm:pt>
    <dgm:pt modelId="{B6812982-3968-425A-8842-A74852446565}" type="pres">
      <dgm:prSet presAssocID="{A7B71F38-5E63-4459-8B31-AE71602C543B}" presName="hierChild1" presStyleCnt="0">
        <dgm:presLayoutVars>
          <dgm:orgChart val="1"/>
          <dgm:chPref val="1"/>
          <dgm:dir/>
          <dgm:animOne val="branch"/>
          <dgm:animLvl val="lvl"/>
          <dgm:resizeHandles/>
        </dgm:presLayoutVars>
      </dgm:prSet>
      <dgm:spPr/>
    </dgm:pt>
    <dgm:pt modelId="{A9EA3B92-84C9-472E-AC55-A9015F76FA0A}" type="pres">
      <dgm:prSet presAssocID="{79741264-AFB6-446D-8D72-6BD3064285BE}" presName="hierRoot1" presStyleCnt="0">
        <dgm:presLayoutVars>
          <dgm:hierBranch val="init"/>
        </dgm:presLayoutVars>
      </dgm:prSet>
      <dgm:spPr/>
    </dgm:pt>
    <dgm:pt modelId="{756D572E-A7BB-4C35-A464-A2052D8DF740}" type="pres">
      <dgm:prSet presAssocID="{79741264-AFB6-446D-8D72-6BD3064285BE}" presName="rootComposite1" presStyleCnt="0"/>
      <dgm:spPr/>
    </dgm:pt>
    <dgm:pt modelId="{177E1201-BEFF-4FAB-8426-010117593C91}" type="pres">
      <dgm:prSet presAssocID="{79741264-AFB6-446D-8D72-6BD3064285BE}" presName="rootText1" presStyleLbl="node0" presStyleIdx="0" presStyleCnt="1">
        <dgm:presLayoutVars>
          <dgm:chPref val="3"/>
        </dgm:presLayoutVars>
      </dgm:prSet>
      <dgm:spPr/>
    </dgm:pt>
    <dgm:pt modelId="{B4DF2119-81D9-4D8D-9849-FEE16865D2B6}" type="pres">
      <dgm:prSet presAssocID="{79741264-AFB6-446D-8D72-6BD3064285BE}" presName="rootConnector1" presStyleLbl="node1" presStyleIdx="0" presStyleCnt="0"/>
      <dgm:spPr/>
    </dgm:pt>
    <dgm:pt modelId="{9A3F591B-7DC7-46CD-8A14-4F26016F6B3B}" type="pres">
      <dgm:prSet presAssocID="{79741264-AFB6-446D-8D72-6BD3064285BE}" presName="hierChild2" presStyleCnt="0"/>
      <dgm:spPr/>
    </dgm:pt>
    <dgm:pt modelId="{49E4B2D2-8C8C-418E-8289-E1C176DB4132}" type="pres">
      <dgm:prSet presAssocID="{E8853E95-8EAA-4BBD-9CC0-847A8934433B}" presName="Name37" presStyleLbl="parChTrans1D2" presStyleIdx="0" presStyleCnt="2"/>
      <dgm:spPr/>
    </dgm:pt>
    <dgm:pt modelId="{517D1878-EEFB-4FCA-B874-E23ACACBE33F}" type="pres">
      <dgm:prSet presAssocID="{2570044B-1877-4E30-A0E3-2B3B395665FA}" presName="hierRoot2" presStyleCnt="0">
        <dgm:presLayoutVars>
          <dgm:hierBranch val="init"/>
        </dgm:presLayoutVars>
      </dgm:prSet>
      <dgm:spPr/>
    </dgm:pt>
    <dgm:pt modelId="{8F665D9D-90BE-4A94-947D-2C1273ED1943}" type="pres">
      <dgm:prSet presAssocID="{2570044B-1877-4E30-A0E3-2B3B395665FA}" presName="rootComposite" presStyleCnt="0"/>
      <dgm:spPr/>
    </dgm:pt>
    <dgm:pt modelId="{F7C98D93-4D63-4E02-AE7B-4165AE4EE799}" type="pres">
      <dgm:prSet presAssocID="{2570044B-1877-4E30-A0E3-2B3B395665FA}" presName="rootText" presStyleLbl="node2" presStyleIdx="0" presStyleCnt="2">
        <dgm:presLayoutVars>
          <dgm:chPref val="3"/>
        </dgm:presLayoutVars>
      </dgm:prSet>
      <dgm:spPr/>
    </dgm:pt>
    <dgm:pt modelId="{83F62E96-F96F-4D38-96F0-9AD84E64C257}" type="pres">
      <dgm:prSet presAssocID="{2570044B-1877-4E30-A0E3-2B3B395665FA}" presName="rootConnector" presStyleLbl="node2" presStyleIdx="0" presStyleCnt="2"/>
      <dgm:spPr/>
    </dgm:pt>
    <dgm:pt modelId="{ACD20082-4838-441A-8055-D1A5F8981EC7}" type="pres">
      <dgm:prSet presAssocID="{2570044B-1877-4E30-A0E3-2B3B395665FA}" presName="hierChild4" presStyleCnt="0"/>
      <dgm:spPr/>
    </dgm:pt>
    <dgm:pt modelId="{39D421F4-2693-49BD-B16E-19190C900AAD}" type="pres">
      <dgm:prSet presAssocID="{2570044B-1877-4E30-A0E3-2B3B395665FA}" presName="hierChild5" presStyleCnt="0"/>
      <dgm:spPr/>
    </dgm:pt>
    <dgm:pt modelId="{2C0F9BC2-F1E4-4DB7-8A71-F62B9ACF5755}" type="pres">
      <dgm:prSet presAssocID="{20CF7275-7D07-421D-9F43-D15ADAA73D20}" presName="Name37" presStyleLbl="parChTrans1D2" presStyleIdx="1" presStyleCnt="2"/>
      <dgm:spPr/>
    </dgm:pt>
    <dgm:pt modelId="{5A26B15D-8A3C-4348-AE95-71F328A2B266}" type="pres">
      <dgm:prSet presAssocID="{8E2A65FD-3B12-4379-90F8-E971699209E1}" presName="hierRoot2" presStyleCnt="0">
        <dgm:presLayoutVars>
          <dgm:hierBranch val="init"/>
        </dgm:presLayoutVars>
      </dgm:prSet>
      <dgm:spPr/>
    </dgm:pt>
    <dgm:pt modelId="{3E3C78E2-C0CD-4D32-9559-3D8016C38621}" type="pres">
      <dgm:prSet presAssocID="{8E2A65FD-3B12-4379-90F8-E971699209E1}" presName="rootComposite" presStyleCnt="0"/>
      <dgm:spPr/>
    </dgm:pt>
    <dgm:pt modelId="{59880EC5-EE8A-448E-9CB2-678B3F7255DE}" type="pres">
      <dgm:prSet presAssocID="{8E2A65FD-3B12-4379-90F8-E971699209E1}" presName="rootText" presStyleLbl="node2" presStyleIdx="1" presStyleCnt="2">
        <dgm:presLayoutVars>
          <dgm:chPref val="3"/>
        </dgm:presLayoutVars>
      </dgm:prSet>
      <dgm:spPr/>
    </dgm:pt>
    <dgm:pt modelId="{EC1C44B6-859C-4FD4-B62B-35F004690816}" type="pres">
      <dgm:prSet presAssocID="{8E2A65FD-3B12-4379-90F8-E971699209E1}" presName="rootConnector" presStyleLbl="node2" presStyleIdx="1" presStyleCnt="2"/>
      <dgm:spPr/>
    </dgm:pt>
    <dgm:pt modelId="{44056966-DF97-4D7A-BCCE-169512391CB2}" type="pres">
      <dgm:prSet presAssocID="{8E2A65FD-3B12-4379-90F8-E971699209E1}" presName="hierChild4" presStyleCnt="0"/>
      <dgm:spPr/>
    </dgm:pt>
    <dgm:pt modelId="{FBD283AE-435E-4B3E-BAE3-EBC35020B24B}" type="pres">
      <dgm:prSet presAssocID="{8E2A65FD-3B12-4379-90F8-E971699209E1}" presName="hierChild5" presStyleCnt="0"/>
      <dgm:spPr/>
    </dgm:pt>
    <dgm:pt modelId="{4C94117A-D215-43E9-A625-40CD346AD8BE}" type="pres">
      <dgm:prSet presAssocID="{79741264-AFB6-446D-8D72-6BD3064285BE}" presName="hierChild3" presStyleCnt="0"/>
      <dgm:spPr/>
    </dgm:pt>
  </dgm:ptLst>
  <dgm:cxnLst>
    <dgm:cxn modelId="{D7C08711-16A8-4FAD-BF3C-AB98FF7DE8A7}" type="presOf" srcId="{8E2A65FD-3B12-4379-90F8-E971699209E1}" destId="{59880EC5-EE8A-448E-9CB2-678B3F7255DE}" srcOrd="0" destOrd="0" presId="urn:microsoft.com/office/officeart/2005/8/layout/orgChart1"/>
    <dgm:cxn modelId="{D776B014-3CD2-44B9-9A32-2614392817CD}" type="presOf" srcId="{8E2A65FD-3B12-4379-90F8-E971699209E1}" destId="{EC1C44B6-859C-4FD4-B62B-35F004690816}" srcOrd="1" destOrd="0" presId="urn:microsoft.com/office/officeart/2005/8/layout/orgChart1"/>
    <dgm:cxn modelId="{2A90AB17-DD91-4709-9097-0D4B4D39D083}" srcId="{79741264-AFB6-446D-8D72-6BD3064285BE}" destId="{2570044B-1877-4E30-A0E3-2B3B395665FA}" srcOrd="0" destOrd="0" parTransId="{E8853E95-8EAA-4BBD-9CC0-847A8934433B}" sibTransId="{B2D16EB3-019E-4476-B3F3-BF9EAEFD6A49}"/>
    <dgm:cxn modelId="{124AC236-9E58-42EF-B30B-D9DCF5CD79CF}" type="presOf" srcId="{A7B71F38-5E63-4459-8B31-AE71602C543B}" destId="{B6812982-3968-425A-8842-A74852446565}" srcOrd="0" destOrd="0" presId="urn:microsoft.com/office/officeart/2005/8/layout/orgChart1"/>
    <dgm:cxn modelId="{239F7143-D46D-4C4A-B04F-A8EBD2F0FF4A}" type="presOf" srcId="{2570044B-1877-4E30-A0E3-2B3B395665FA}" destId="{83F62E96-F96F-4D38-96F0-9AD84E64C257}" srcOrd="1" destOrd="0" presId="urn:microsoft.com/office/officeart/2005/8/layout/orgChart1"/>
    <dgm:cxn modelId="{9D2AC952-B573-4F9C-9FC5-BAEAC9E9AA99}" type="presOf" srcId="{E8853E95-8EAA-4BBD-9CC0-847A8934433B}" destId="{49E4B2D2-8C8C-418E-8289-E1C176DB4132}" srcOrd="0" destOrd="0" presId="urn:microsoft.com/office/officeart/2005/8/layout/orgChart1"/>
    <dgm:cxn modelId="{BF162F79-912A-4E11-B096-EC82E6EF9135}" type="presOf" srcId="{2570044B-1877-4E30-A0E3-2B3B395665FA}" destId="{F7C98D93-4D63-4E02-AE7B-4165AE4EE799}" srcOrd="0" destOrd="0" presId="urn:microsoft.com/office/officeart/2005/8/layout/orgChart1"/>
    <dgm:cxn modelId="{7A91618B-6B92-43C7-B887-0A8399633C4E}" type="presOf" srcId="{79741264-AFB6-446D-8D72-6BD3064285BE}" destId="{177E1201-BEFF-4FAB-8426-010117593C91}" srcOrd="0" destOrd="0" presId="urn:microsoft.com/office/officeart/2005/8/layout/orgChart1"/>
    <dgm:cxn modelId="{98DAD7A9-44C3-4F82-89F0-82AD135E311F}" srcId="{79741264-AFB6-446D-8D72-6BD3064285BE}" destId="{8E2A65FD-3B12-4379-90F8-E971699209E1}" srcOrd="1" destOrd="0" parTransId="{20CF7275-7D07-421D-9F43-D15ADAA73D20}" sibTransId="{32144780-ECB1-4F34-B9CC-1407E34E1A29}"/>
    <dgm:cxn modelId="{09B06AC8-490E-412C-B214-89E37758F0AD}" type="presOf" srcId="{79741264-AFB6-446D-8D72-6BD3064285BE}" destId="{B4DF2119-81D9-4D8D-9849-FEE16865D2B6}" srcOrd="1" destOrd="0" presId="urn:microsoft.com/office/officeart/2005/8/layout/orgChart1"/>
    <dgm:cxn modelId="{7D5C50E4-727E-48B8-A06F-F4B9D65969A4}" srcId="{A7B71F38-5E63-4459-8B31-AE71602C543B}" destId="{79741264-AFB6-446D-8D72-6BD3064285BE}" srcOrd="0" destOrd="0" parTransId="{EF560D0B-B7E3-4365-924C-A61364EF0587}" sibTransId="{C1C84CC1-E5F4-4672-A40B-32AE2BDE6075}"/>
    <dgm:cxn modelId="{9618A7FB-1003-4C3A-B4BE-3E76B41315EB}" type="presOf" srcId="{20CF7275-7D07-421D-9F43-D15ADAA73D20}" destId="{2C0F9BC2-F1E4-4DB7-8A71-F62B9ACF5755}" srcOrd="0" destOrd="0" presId="urn:microsoft.com/office/officeart/2005/8/layout/orgChart1"/>
    <dgm:cxn modelId="{49B9A51C-41E8-4EC0-9555-452E4C42FE2D}" type="presParOf" srcId="{B6812982-3968-425A-8842-A74852446565}" destId="{A9EA3B92-84C9-472E-AC55-A9015F76FA0A}" srcOrd="0" destOrd="0" presId="urn:microsoft.com/office/officeart/2005/8/layout/orgChart1"/>
    <dgm:cxn modelId="{C83A29C0-7D3D-4B6F-A5BF-89EBC2626CFB}" type="presParOf" srcId="{A9EA3B92-84C9-472E-AC55-A9015F76FA0A}" destId="{756D572E-A7BB-4C35-A464-A2052D8DF740}" srcOrd="0" destOrd="0" presId="urn:microsoft.com/office/officeart/2005/8/layout/orgChart1"/>
    <dgm:cxn modelId="{B602144F-D8AC-40C1-B094-27B93FD0300E}" type="presParOf" srcId="{756D572E-A7BB-4C35-A464-A2052D8DF740}" destId="{177E1201-BEFF-4FAB-8426-010117593C91}" srcOrd="0" destOrd="0" presId="urn:microsoft.com/office/officeart/2005/8/layout/orgChart1"/>
    <dgm:cxn modelId="{612FFEEE-0CB7-477F-96A8-49A2CAD1707B}" type="presParOf" srcId="{756D572E-A7BB-4C35-A464-A2052D8DF740}" destId="{B4DF2119-81D9-4D8D-9849-FEE16865D2B6}" srcOrd="1" destOrd="0" presId="urn:microsoft.com/office/officeart/2005/8/layout/orgChart1"/>
    <dgm:cxn modelId="{5AF25BC7-DD7E-4760-BFE2-DE4EEC1F7E2D}" type="presParOf" srcId="{A9EA3B92-84C9-472E-AC55-A9015F76FA0A}" destId="{9A3F591B-7DC7-46CD-8A14-4F26016F6B3B}" srcOrd="1" destOrd="0" presId="urn:microsoft.com/office/officeart/2005/8/layout/orgChart1"/>
    <dgm:cxn modelId="{3EE7018D-25F1-4ABA-BE39-1BAF4F267F43}" type="presParOf" srcId="{9A3F591B-7DC7-46CD-8A14-4F26016F6B3B}" destId="{49E4B2D2-8C8C-418E-8289-E1C176DB4132}" srcOrd="0" destOrd="0" presId="urn:microsoft.com/office/officeart/2005/8/layout/orgChart1"/>
    <dgm:cxn modelId="{3A640DF6-D964-43B2-A722-FE93B74B9912}" type="presParOf" srcId="{9A3F591B-7DC7-46CD-8A14-4F26016F6B3B}" destId="{517D1878-EEFB-4FCA-B874-E23ACACBE33F}" srcOrd="1" destOrd="0" presId="urn:microsoft.com/office/officeart/2005/8/layout/orgChart1"/>
    <dgm:cxn modelId="{981C380F-87F7-4C1D-84A2-9F4E03581E68}" type="presParOf" srcId="{517D1878-EEFB-4FCA-B874-E23ACACBE33F}" destId="{8F665D9D-90BE-4A94-947D-2C1273ED1943}" srcOrd="0" destOrd="0" presId="urn:microsoft.com/office/officeart/2005/8/layout/orgChart1"/>
    <dgm:cxn modelId="{DBF8990B-F8DA-499A-AED2-FB88313AEBF7}" type="presParOf" srcId="{8F665D9D-90BE-4A94-947D-2C1273ED1943}" destId="{F7C98D93-4D63-4E02-AE7B-4165AE4EE799}" srcOrd="0" destOrd="0" presId="urn:microsoft.com/office/officeart/2005/8/layout/orgChart1"/>
    <dgm:cxn modelId="{A7BE8854-0A67-449F-8A99-1CC713BF35B2}" type="presParOf" srcId="{8F665D9D-90BE-4A94-947D-2C1273ED1943}" destId="{83F62E96-F96F-4D38-96F0-9AD84E64C257}" srcOrd="1" destOrd="0" presId="urn:microsoft.com/office/officeart/2005/8/layout/orgChart1"/>
    <dgm:cxn modelId="{893E789A-82C9-4082-8956-304388CF1C88}" type="presParOf" srcId="{517D1878-EEFB-4FCA-B874-E23ACACBE33F}" destId="{ACD20082-4838-441A-8055-D1A5F8981EC7}" srcOrd="1" destOrd="0" presId="urn:microsoft.com/office/officeart/2005/8/layout/orgChart1"/>
    <dgm:cxn modelId="{11DCDA19-3CE1-4DF4-B0C8-8D9FB8A80C7B}" type="presParOf" srcId="{517D1878-EEFB-4FCA-B874-E23ACACBE33F}" destId="{39D421F4-2693-49BD-B16E-19190C900AAD}" srcOrd="2" destOrd="0" presId="urn:microsoft.com/office/officeart/2005/8/layout/orgChart1"/>
    <dgm:cxn modelId="{B6EAF322-42F5-4D2A-8D7A-76EDF4D0BED8}" type="presParOf" srcId="{9A3F591B-7DC7-46CD-8A14-4F26016F6B3B}" destId="{2C0F9BC2-F1E4-4DB7-8A71-F62B9ACF5755}" srcOrd="2" destOrd="0" presId="urn:microsoft.com/office/officeart/2005/8/layout/orgChart1"/>
    <dgm:cxn modelId="{6E316A00-E9E0-4131-9829-55C8CE224C76}" type="presParOf" srcId="{9A3F591B-7DC7-46CD-8A14-4F26016F6B3B}" destId="{5A26B15D-8A3C-4348-AE95-71F328A2B266}" srcOrd="3" destOrd="0" presId="urn:microsoft.com/office/officeart/2005/8/layout/orgChart1"/>
    <dgm:cxn modelId="{EACAA25A-1974-4EA6-AE5D-26AD369BA29F}" type="presParOf" srcId="{5A26B15D-8A3C-4348-AE95-71F328A2B266}" destId="{3E3C78E2-C0CD-4D32-9559-3D8016C38621}" srcOrd="0" destOrd="0" presId="urn:microsoft.com/office/officeart/2005/8/layout/orgChart1"/>
    <dgm:cxn modelId="{F11968D2-B47D-4584-9E3B-A32B8C161CD0}" type="presParOf" srcId="{3E3C78E2-C0CD-4D32-9559-3D8016C38621}" destId="{59880EC5-EE8A-448E-9CB2-678B3F7255DE}" srcOrd="0" destOrd="0" presId="urn:microsoft.com/office/officeart/2005/8/layout/orgChart1"/>
    <dgm:cxn modelId="{30161A0C-F67A-48F9-9FD2-5E39A7C2955C}" type="presParOf" srcId="{3E3C78E2-C0CD-4D32-9559-3D8016C38621}" destId="{EC1C44B6-859C-4FD4-B62B-35F004690816}" srcOrd="1" destOrd="0" presId="urn:microsoft.com/office/officeart/2005/8/layout/orgChart1"/>
    <dgm:cxn modelId="{97F98928-9F7B-4291-8DDA-E40F1BE067A6}" type="presParOf" srcId="{5A26B15D-8A3C-4348-AE95-71F328A2B266}" destId="{44056966-DF97-4D7A-BCCE-169512391CB2}" srcOrd="1" destOrd="0" presId="urn:microsoft.com/office/officeart/2005/8/layout/orgChart1"/>
    <dgm:cxn modelId="{54B0716F-C65D-475B-A3EC-5C0B1F95D488}" type="presParOf" srcId="{5A26B15D-8A3C-4348-AE95-71F328A2B266}" destId="{FBD283AE-435E-4B3E-BAE3-EBC35020B24B}" srcOrd="2" destOrd="0" presId="urn:microsoft.com/office/officeart/2005/8/layout/orgChart1"/>
    <dgm:cxn modelId="{5452929E-4BA6-43F8-9D4F-80E577884E54}" type="presParOf" srcId="{A9EA3B92-84C9-472E-AC55-A9015F76FA0A}" destId="{4C94117A-D215-43E9-A625-40CD346AD8B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8A7A7B-DBD1-4B5C-9C2F-6566FBAE2360}">
      <dsp:nvSpPr>
        <dsp:cNvPr id="0" name=""/>
        <dsp:cNvSpPr/>
      </dsp:nvSpPr>
      <dsp:spPr>
        <a:xfrm>
          <a:off x="5257800" y="1803651"/>
          <a:ext cx="3719932" cy="645608"/>
        </a:xfrm>
        <a:custGeom>
          <a:avLst/>
          <a:gdLst/>
          <a:ahLst/>
          <a:cxnLst/>
          <a:rect l="0" t="0" r="0" b="0"/>
          <a:pathLst>
            <a:path>
              <a:moveTo>
                <a:pt x="0" y="0"/>
              </a:moveTo>
              <a:lnTo>
                <a:pt x="0" y="322804"/>
              </a:lnTo>
              <a:lnTo>
                <a:pt x="3719932" y="322804"/>
              </a:lnTo>
              <a:lnTo>
                <a:pt x="3719932" y="64560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680FE1-1DF7-4BBD-8DA5-559713618C09}">
      <dsp:nvSpPr>
        <dsp:cNvPr id="0" name=""/>
        <dsp:cNvSpPr/>
      </dsp:nvSpPr>
      <dsp:spPr>
        <a:xfrm>
          <a:off x="5212080" y="1803651"/>
          <a:ext cx="91440" cy="645608"/>
        </a:xfrm>
        <a:custGeom>
          <a:avLst/>
          <a:gdLst/>
          <a:ahLst/>
          <a:cxnLst/>
          <a:rect l="0" t="0" r="0" b="0"/>
          <a:pathLst>
            <a:path>
              <a:moveTo>
                <a:pt x="45720" y="0"/>
              </a:moveTo>
              <a:lnTo>
                <a:pt x="45720" y="64560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DA1E15-2BE6-4268-97E6-F7CCC598111E}">
      <dsp:nvSpPr>
        <dsp:cNvPr id="0" name=""/>
        <dsp:cNvSpPr/>
      </dsp:nvSpPr>
      <dsp:spPr>
        <a:xfrm>
          <a:off x="1537867" y="1803651"/>
          <a:ext cx="3719932" cy="645608"/>
        </a:xfrm>
        <a:custGeom>
          <a:avLst/>
          <a:gdLst/>
          <a:ahLst/>
          <a:cxnLst/>
          <a:rect l="0" t="0" r="0" b="0"/>
          <a:pathLst>
            <a:path>
              <a:moveTo>
                <a:pt x="3719932" y="0"/>
              </a:moveTo>
              <a:lnTo>
                <a:pt x="3719932" y="322804"/>
              </a:lnTo>
              <a:lnTo>
                <a:pt x="0" y="322804"/>
              </a:lnTo>
              <a:lnTo>
                <a:pt x="0" y="64560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07FFBA-5BF7-4CE7-9F09-92C97D65AFCE}">
      <dsp:nvSpPr>
        <dsp:cNvPr id="0" name=""/>
        <dsp:cNvSpPr/>
      </dsp:nvSpPr>
      <dsp:spPr>
        <a:xfrm>
          <a:off x="3720638" y="266489"/>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655" tIns="33655" rIns="33655" bIns="33655" numCol="1" spcCol="1270" anchor="ctr" anchorCtr="0">
          <a:noAutofit/>
        </a:bodyPr>
        <a:lstStyle/>
        <a:p>
          <a:pPr marL="0" lvl="0" indent="0" algn="ctr" defTabSz="2355850">
            <a:lnSpc>
              <a:spcPct val="90000"/>
            </a:lnSpc>
            <a:spcBef>
              <a:spcPct val="0"/>
            </a:spcBef>
            <a:spcAft>
              <a:spcPct val="35000"/>
            </a:spcAft>
            <a:buNone/>
          </a:pPr>
          <a:r>
            <a:rPr lang="en-US" sz="5300" kern="1200" dirty="0"/>
            <a:t>Attacks </a:t>
          </a:r>
        </a:p>
      </dsp:txBody>
      <dsp:txXfrm>
        <a:off x="3720638" y="266489"/>
        <a:ext cx="3074323" cy="1537161"/>
      </dsp:txXfrm>
    </dsp:sp>
    <dsp:sp modelId="{737BBE9F-8FC8-4FA2-9399-992340EF3D9A}">
      <dsp:nvSpPr>
        <dsp:cNvPr id="0" name=""/>
        <dsp:cNvSpPr/>
      </dsp:nvSpPr>
      <dsp:spPr>
        <a:xfrm>
          <a:off x="706" y="2449260"/>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655" tIns="33655" rIns="33655" bIns="33655" numCol="1" spcCol="1270" anchor="ctr" anchorCtr="0">
          <a:noAutofit/>
        </a:bodyPr>
        <a:lstStyle/>
        <a:p>
          <a:pPr marL="0" lvl="0" indent="0" algn="ctr" defTabSz="2355850">
            <a:lnSpc>
              <a:spcPct val="90000"/>
            </a:lnSpc>
            <a:spcBef>
              <a:spcPct val="0"/>
            </a:spcBef>
            <a:spcAft>
              <a:spcPct val="35000"/>
            </a:spcAft>
            <a:buNone/>
          </a:pPr>
          <a:r>
            <a:rPr lang="en-US" sz="5300" kern="1200" dirty="0"/>
            <a:t>Based on source </a:t>
          </a:r>
        </a:p>
      </dsp:txBody>
      <dsp:txXfrm>
        <a:off x="706" y="2449260"/>
        <a:ext cx="3074323" cy="1537161"/>
      </dsp:txXfrm>
    </dsp:sp>
    <dsp:sp modelId="{05B91DC3-C4CD-4810-868B-CFAB0947A353}">
      <dsp:nvSpPr>
        <dsp:cNvPr id="0" name=""/>
        <dsp:cNvSpPr/>
      </dsp:nvSpPr>
      <dsp:spPr>
        <a:xfrm>
          <a:off x="3720638" y="2449260"/>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655" tIns="33655" rIns="33655" bIns="33655" numCol="1" spcCol="1270" anchor="ctr" anchorCtr="0">
          <a:noAutofit/>
        </a:bodyPr>
        <a:lstStyle/>
        <a:p>
          <a:pPr marL="0" lvl="0" indent="0" algn="ctr" defTabSz="2355850">
            <a:lnSpc>
              <a:spcPct val="90000"/>
            </a:lnSpc>
            <a:spcBef>
              <a:spcPct val="0"/>
            </a:spcBef>
            <a:spcAft>
              <a:spcPct val="35000"/>
            </a:spcAft>
            <a:buNone/>
          </a:pPr>
          <a:r>
            <a:rPr lang="en-US" sz="5300" kern="1200" dirty="0"/>
            <a:t>Based on behavior </a:t>
          </a:r>
        </a:p>
      </dsp:txBody>
      <dsp:txXfrm>
        <a:off x="3720638" y="2449260"/>
        <a:ext cx="3074323" cy="1537161"/>
      </dsp:txXfrm>
    </dsp:sp>
    <dsp:sp modelId="{B86046A7-C7BD-4314-A41C-36BF4687694D}">
      <dsp:nvSpPr>
        <dsp:cNvPr id="0" name=""/>
        <dsp:cNvSpPr/>
      </dsp:nvSpPr>
      <dsp:spPr>
        <a:xfrm>
          <a:off x="7440570" y="2449260"/>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655" tIns="33655" rIns="33655" bIns="33655" numCol="1" spcCol="1270" anchor="ctr" anchorCtr="0">
          <a:noAutofit/>
        </a:bodyPr>
        <a:lstStyle/>
        <a:p>
          <a:pPr marL="0" lvl="0" indent="0" algn="ctr" defTabSz="2355850">
            <a:lnSpc>
              <a:spcPct val="90000"/>
            </a:lnSpc>
            <a:spcBef>
              <a:spcPct val="0"/>
            </a:spcBef>
            <a:spcAft>
              <a:spcPct val="35000"/>
            </a:spcAft>
            <a:buNone/>
          </a:pPr>
          <a:r>
            <a:rPr lang="en-US" sz="5300" kern="1200" dirty="0"/>
            <a:t>Based on number of nodes </a:t>
          </a:r>
        </a:p>
      </dsp:txBody>
      <dsp:txXfrm>
        <a:off x="7440570" y="2449260"/>
        <a:ext cx="3074323" cy="15371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5A5344-7811-41B7-9E6B-8E9F7B0A8B45}">
      <dsp:nvSpPr>
        <dsp:cNvPr id="0" name=""/>
        <dsp:cNvSpPr/>
      </dsp:nvSpPr>
      <dsp:spPr>
        <a:xfrm>
          <a:off x="5257800" y="1757825"/>
          <a:ext cx="2124011" cy="656933"/>
        </a:xfrm>
        <a:custGeom>
          <a:avLst/>
          <a:gdLst/>
          <a:ahLst/>
          <a:cxnLst/>
          <a:rect l="0" t="0" r="0" b="0"/>
          <a:pathLst>
            <a:path>
              <a:moveTo>
                <a:pt x="0" y="0"/>
              </a:moveTo>
              <a:lnTo>
                <a:pt x="0" y="288303"/>
              </a:lnTo>
              <a:lnTo>
                <a:pt x="2124011" y="288303"/>
              </a:lnTo>
              <a:lnTo>
                <a:pt x="2124011" y="65693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BD5973-37C2-4448-89E7-CAE14B1D5E18}">
      <dsp:nvSpPr>
        <dsp:cNvPr id="0" name=""/>
        <dsp:cNvSpPr/>
      </dsp:nvSpPr>
      <dsp:spPr>
        <a:xfrm>
          <a:off x="3133788" y="1757825"/>
          <a:ext cx="2124011" cy="737260"/>
        </a:xfrm>
        <a:custGeom>
          <a:avLst/>
          <a:gdLst/>
          <a:ahLst/>
          <a:cxnLst/>
          <a:rect l="0" t="0" r="0" b="0"/>
          <a:pathLst>
            <a:path>
              <a:moveTo>
                <a:pt x="2124011" y="0"/>
              </a:moveTo>
              <a:lnTo>
                <a:pt x="2124011" y="368630"/>
              </a:lnTo>
              <a:lnTo>
                <a:pt x="0" y="368630"/>
              </a:lnTo>
              <a:lnTo>
                <a:pt x="0" y="7372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B083E5-EA79-47C8-B948-6B34B80EFF2D}">
      <dsp:nvSpPr>
        <dsp:cNvPr id="0" name=""/>
        <dsp:cNvSpPr/>
      </dsp:nvSpPr>
      <dsp:spPr>
        <a:xfrm>
          <a:off x="3502418" y="2444"/>
          <a:ext cx="3510762" cy="17553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dirty="0"/>
            <a:t>Based on source</a:t>
          </a:r>
        </a:p>
      </dsp:txBody>
      <dsp:txXfrm>
        <a:off x="3502418" y="2444"/>
        <a:ext cx="3510762" cy="1755381"/>
      </dsp:txXfrm>
    </dsp:sp>
    <dsp:sp modelId="{8B47204D-ABDF-4D42-9C43-4BE4A9465F81}">
      <dsp:nvSpPr>
        <dsp:cNvPr id="0" name=""/>
        <dsp:cNvSpPr/>
      </dsp:nvSpPr>
      <dsp:spPr>
        <a:xfrm>
          <a:off x="1378407" y="2495086"/>
          <a:ext cx="3510762" cy="17553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dirty="0"/>
            <a:t>Internal </a:t>
          </a:r>
        </a:p>
      </dsp:txBody>
      <dsp:txXfrm>
        <a:off x="1378407" y="2495086"/>
        <a:ext cx="3510762" cy="1755381"/>
      </dsp:txXfrm>
    </dsp:sp>
    <dsp:sp modelId="{7E63123B-812C-40C3-A5CC-A89D3815E22F}">
      <dsp:nvSpPr>
        <dsp:cNvPr id="0" name=""/>
        <dsp:cNvSpPr/>
      </dsp:nvSpPr>
      <dsp:spPr>
        <a:xfrm>
          <a:off x="5626430" y="2414759"/>
          <a:ext cx="3510762" cy="17553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dirty="0"/>
            <a:t>External </a:t>
          </a:r>
        </a:p>
      </dsp:txBody>
      <dsp:txXfrm>
        <a:off x="5626430" y="2414759"/>
        <a:ext cx="3510762" cy="17553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2A68B0-9733-4C09-B74E-CA850D34F797}">
      <dsp:nvSpPr>
        <dsp:cNvPr id="0" name=""/>
        <dsp:cNvSpPr/>
      </dsp:nvSpPr>
      <dsp:spPr>
        <a:xfrm>
          <a:off x="5387062" y="1956798"/>
          <a:ext cx="242367" cy="1890468"/>
        </a:xfrm>
        <a:custGeom>
          <a:avLst/>
          <a:gdLst/>
          <a:ahLst/>
          <a:cxnLst/>
          <a:rect l="0" t="0" r="0" b="0"/>
          <a:pathLst>
            <a:path>
              <a:moveTo>
                <a:pt x="0" y="0"/>
              </a:moveTo>
              <a:lnTo>
                <a:pt x="0" y="1890468"/>
              </a:lnTo>
              <a:lnTo>
                <a:pt x="242367" y="189046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C63A57-FB14-488B-AF94-72110FA6E2D9}">
      <dsp:nvSpPr>
        <dsp:cNvPr id="0" name=""/>
        <dsp:cNvSpPr/>
      </dsp:nvSpPr>
      <dsp:spPr>
        <a:xfrm>
          <a:off x="5387062" y="1956798"/>
          <a:ext cx="242367" cy="743261"/>
        </a:xfrm>
        <a:custGeom>
          <a:avLst/>
          <a:gdLst/>
          <a:ahLst/>
          <a:cxnLst/>
          <a:rect l="0" t="0" r="0" b="0"/>
          <a:pathLst>
            <a:path>
              <a:moveTo>
                <a:pt x="0" y="0"/>
              </a:moveTo>
              <a:lnTo>
                <a:pt x="0" y="743261"/>
              </a:lnTo>
              <a:lnTo>
                <a:pt x="242367" y="7432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C01DB9-9C05-4983-AB0D-652FDDF94E45}">
      <dsp:nvSpPr>
        <dsp:cNvPr id="0" name=""/>
        <dsp:cNvSpPr/>
      </dsp:nvSpPr>
      <dsp:spPr>
        <a:xfrm>
          <a:off x="5055826" y="809591"/>
          <a:ext cx="977549" cy="339314"/>
        </a:xfrm>
        <a:custGeom>
          <a:avLst/>
          <a:gdLst/>
          <a:ahLst/>
          <a:cxnLst/>
          <a:rect l="0" t="0" r="0" b="0"/>
          <a:pathLst>
            <a:path>
              <a:moveTo>
                <a:pt x="0" y="0"/>
              </a:moveTo>
              <a:lnTo>
                <a:pt x="0" y="169657"/>
              </a:lnTo>
              <a:lnTo>
                <a:pt x="977549" y="169657"/>
              </a:lnTo>
              <a:lnTo>
                <a:pt x="977549" y="3393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1B2645-AF4C-4C04-8066-B84F983A325F}">
      <dsp:nvSpPr>
        <dsp:cNvPr id="0" name=""/>
        <dsp:cNvSpPr/>
      </dsp:nvSpPr>
      <dsp:spPr>
        <a:xfrm>
          <a:off x="4078276" y="809591"/>
          <a:ext cx="977549" cy="339314"/>
        </a:xfrm>
        <a:custGeom>
          <a:avLst/>
          <a:gdLst/>
          <a:ahLst/>
          <a:cxnLst/>
          <a:rect l="0" t="0" r="0" b="0"/>
          <a:pathLst>
            <a:path>
              <a:moveTo>
                <a:pt x="977549" y="0"/>
              </a:moveTo>
              <a:lnTo>
                <a:pt x="977549" y="169657"/>
              </a:lnTo>
              <a:lnTo>
                <a:pt x="0" y="169657"/>
              </a:lnTo>
              <a:lnTo>
                <a:pt x="0" y="3393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9BA05F-B6BC-4664-948D-A1496DD9F414}">
      <dsp:nvSpPr>
        <dsp:cNvPr id="0" name=""/>
        <dsp:cNvSpPr/>
      </dsp:nvSpPr>
      <dsp:spPr>
        <a:xfrm>
          <a:off x="4247934" y="1698"/>
          <a:ext cx="1615785" cy="8078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Based on number of nodes </a:t>
          </a:r>
        </a:p>
      </dsp:txBody>
      <dsp:txXfrm>
        <a:off x="4247934" y="1698"/>
        <a:ext cx="1615785" cy="807892"/>
      </dsp:txXfrm>
    </dsp:sp>
    <dsp:sp modelId="{FD2D48CE-1D62-4F06-8255-E3C89059445A}">
      <dsp:nvSpPr>
        <dsp:cNvPr id="0" name=""/>
        <dsp:cNvSpPr/>
      </dsp:nvSpPr>
      <dsp:spPr>
        <a:xfrm>
          <a:off x="3270384" y="1148906"/>
          <a:ext cx="1615785" cy="8078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Single  </a:t>
          </a:r>
        </a:p>
      </dsp:txBody>
      <dsp:txXfrm>
        <a:off x="3270384" y="1148906"/>
        <a:ext cx="1615785" cy="807892"/>
      </dsp:txXfrm>
    </dsp:sp>
    <dsp:sp modelId="{D68BD510-B088-4C41-9982-A03F6FA351A8}">
      <dsp:nvSpPr>
        <dsp:cNvPr id="0" name=""/>
        <dsp:cNvSpPr/>
      </dsp:nvSpPr>
      <dsp:spPr>
        <a:xfrm>
          <a:off x="5225484" y="1148906"/>
          <a:ext cx="1615785" cy="8078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Collaborative </a:t>
          </a:r>
        </a:p>
      </dsp:txBody>
      <dsp:txXfrm>
        <a:off x="5225484" y="1148906"/>
        <a:ext cx="1615785" cy="807892"/>
      </dsp:txXfrm>
    </dsp:sp>
    <dsp:sp modelId="{CC4537B0-5032-4F11-84B2-4F9A9BE52C07}">
      <dsp:nvSpPr>
        <dsp:cNvPr id="0" name=""/>
        <dsp:cNvSpPr/>
      </dsp:nvSpPr>
      <dsp:spPr>
        <a:xfrm>
          <a:off x="5629430" y="2296113"/>
          <a:ext cx="1615785" cy="8078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Direct </a:t>
          </a:r>
        </a:p>
      </dsp:txBody>
      <dsp:txXfrm>
        <a:off x="5629430" y="2296113"/>
        <a:ext cx="1615785" cy="807892"/>
      </dsp:txXfrm>
    </dsp:sp>
    <dsp:sp modelId="{AE424377-273D-45F2-8D8E-96CAB41590ED}">
      <dsp:nvSpPr>
        <dsp:cNvPr id="0" name=""/>
        <dsp:cNvSpPr/>
      </dsp:nvSpPr>
      <dsp:spPr>
        <a:xfrm>
          <a:off x="5629430" y="3443320"/>
          <a:ext cx="1615785" cy="8078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Indirect </a:t>
          </a:r>
        </a:p>
      </dsp:txBody>
      <dsp:txXfrm>
        <a:off x="5629430" y="3443320"/>
        <a:ext cx="1615785" cy="8078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0F9BC2-F1E4-4DB7-8A71-F62B9ACF5755}">
      <dsp:nvSpPr>
        <dsp:cNvPr id="0" name=""/>
        <dsp:cNvSpPr/>
      </dsp:nvSpPr>
      <dsp:spPr>
        <a:xfrm>
          <a:off x="5257800" y="1757825"/>
          <a:ext cx="2124011" cy="737260"/>
        </a:xfrm>
        <a:custGeom>
          <a:avLst/>
          <a:gdLst/>
          <a:ahLst/>
          <a:cxnLst/>
          <a:rect l="0" t="0" r="0" b="0"/>
          <a:pathLst>
            <a:path>
              <a:moveTo>
                <a:pt x="0" y="0"/>
              </a:moveTo>
              <a:lnTo>
                <a:pt x="0" y="368630"/>
              </a:lnTo>
              <a:lnTo>
                <a:pt x="2124011" y="368630"/>
              </a:lnTo>
              <a:lnTo>
                <a:pt x="2124011" y="7372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E4B2D2-8C8C-418E-8289-E1C176DB4132}">
      <dsp:nvSpPr>
        <dsp:cNvPr id="0" name=""/>
        <dsp:cNvSpPr/>
      </dsp:nvSpPr>
      <dsp:spPr>
        <a:xfrm>
          <a:off x="3133788" y="1757825"/>
          <a:ext cx="2124011" cy="737260"/>
        </a:xfrm>
        <a:custGeom>
          <a:avLst/>
          <a:gdLst/>
          <a:ahLst/>
          <a:cxnLst/>
          <a:rect l="0" t="0" r="0" b="0"/>
          <a:pathLst>
            <a:path>
              <a:moveTo>
                <a:pt x="2124011" y="0"/>
              </a:moveTo>
              <a:lnTo>
                <a:pt x="2124011" y="368630"/>
              </a:lnTo>
              <a:lnTo>
                <a:pt x="0" y="368630"/>
              </a:lnTo>
              <a:lnTo>
                <a:pt x="0" y="7372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7E1201-BEFF-4FAB-8426-010117593C91}">
      <dsp:nvSpPr>
        <dsp:cNvPr id="0" name=""/>
        <dsp:cNvSpPr/>
      </dsp:nvSpPr>
      <dsp:spPr>
        <a:xfrm>
          <a:off x="3502418" y="2444"/>
          <a:ext cx="3510762" cy="17553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2844800">
            <a:lnSpc>
              <a:spcPct val="90000"/>
            </a:lnSpc>
            <a:spcBef>
              <a:spcPct val="0"/>
            </a:spcBef>
            <a:spcAft>
              <a:spcPct val="35000"/>
            </a:spcAft>
            <a:buNone/>
          </a:pPr>
          <a:r>
            <a:rPr lang="en-US" sz="6400" kern="1200" dirty="0"/>
            <a:t>Based on behavior </a:t>
          </a:r>
        </a:p>
      </dsp:txBody>
      <dsp:txXfrm>
        <a:off x="3502418" y="2444"/>
        <a:ext cx="3510762" cy="1755381"/>
      </dsp:txXfrm>
    </dsp:sp>
    <dsp:sp modelId="{F7C98D93-4D63-4E02-AE7B-4165AE4EE799}">
      <dsp:nvSpPr>
        <dsp:cNvPr id="0" name=""/>
        <dsp:cNvSpPr/>
      </dsp:nvSpPr>
      <dsp:spPr>
        <a:xfrm>
          <a:off x="1378407" y="2495086"/>
          <a:ext cx="3510762" cy="17553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2844800">
            <a:lnSpc>
              <a:spcPct val="90000"/>
            </a:lnSpc>
            <a:spcBef>
              <a:spcPct val="0"/>
            </a:spcBef>
            <a:spcAft>
              <a:spcPct val="35000"/>
            </a:spcAft>
            <a:buNone/>
          </a:pPr>
          <a:r>
            <a:rPr lang="en-US" sz="6400" kern="1200" dirty="0"/>
            <a:t>Passive</a:t>
          </a:r>
        </a:p>
      </dsp:txBody>
      <dsp:txXfrm>
        <a:off x="1378407" y="2495086"/>
        <a:ext cx="3510762" cy="1755381"/>
      </dsp:txXfrm>
    </dsp:sp>
    <dsp:sp modelId="{59880EC5-EE8A-448E-9CB2-678B3F7255DE}">
      <dsp:nvSpPr>
        <dsp:cNvPr id="0" name=""/>
        <dsp:cNvSpPr/>
      </dsp:nvSpPr>
      <dsp:spPr>
        <a:xfrm>
          <a:off x="5626430" y="2495086"/>
          <a:ext cx="3510762" cy="17553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2844800">
            <a:lnSpc>
              <a:spcPct val="90000"/>
            </a:lnSpc>
            <a:spcBef>
              <a:spcPct val="0"/>
            </a:spcBef>
            <a:spcAft>
              <a:spcPct val="35000"/>
            </a:spcAft>
            <a:buNone/>
          </a:pPr>
          <a:r>
            <a:rPr lang="en-US" sz="6400" kern="1200" dirty="0"/>
            <a:t>Active </a:t>
          </a:r>
        </a:p>
      </dsp:txBody>
      <dsp:txXfrm>
        <a:off x="5626430" y="2495086"/>
        <a:ext cx="3510762" cy="175538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10/10/2020</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9920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10/10/2020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5900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10/10/2020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94402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10/10/2020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68991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10/10/2020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20550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10/10/2020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9371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10/10/2020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44312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10/10/2020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8391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10/10/2020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82637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10/10/2020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6707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10/10/2020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2048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10/10/2020</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20670101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72" r:id="rId5"/>
    <p:sldLayoutId id="2147483666" r:id="rId6"/>
    <p:sldLayoutId id="2147483667" r:id="rId7"/>
    <p:sldLayoutId id="2147483668" r:id="rId8"/>
    <p:sldLayoutId id="2147483671" r:id="rId9"/>
    <p:sldLayoutId id="2147483669" r:id="rId10"/>
    <p:sldLayoutId id="2147483670"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4F87819-B70D-4927-B657-7D175613F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0">
            <a:extLst>
              <a:ext uri="{FF2B5EF4-FFF2-40B4-BE49-F238E27FC236}">
                <a16:creationId xmlns:a16="http://schemas.microsoft.com/office/drawing/2014/main" id="{DCB3820D-C773-4632-9F79-C890E1B2B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177668"/>
          </a:xfrm>
          <a:custGeom>
            <a:avLst/>
            <a:gdLst>
              <a:gd name="connsiteX0" fmla="*/ 6861986 w 12191999"/>
              <a:gd name="connsiteY0" fmla="*/ 6107659 h 6177668"/>
              <a:gd name="connsiteX1" fmla="*/ 6860986 w 12191999"/>
              <a:gd name="connsiteY1" fmla="*/ 6107739 h 6177668"/>
              <a:gd name="connsiteX2" fmla="*/ 6860759 w 12191999"/>
              <a:gd name="connsiteY2" fmla="*/ 6108287 h 6177668"/>
              <a:gd name="connsiteX3" fmla="*/ 0 w 12191999"/>
              <a:gd name="connsiteY3" fmla="*/ 0 h 6177668"/>
              <a:gd name="connsiteX4" fmla="*/ 12191999 w 12191999"/>
              <a:gd name="connsiteY4" fmla="*/ 0 h 6177668"/>
              <a:gd name="connsiteX5" fmla="*/ 12191999 w 12191999"/>
              <a:gd name="connsiteY5" fmla="*/ 5215324 h 6177668"/>
              <a:gd name="connsiteX6" fmla="*/ 12144282 w 12191999"/>
              <a:gd name="connsiteY6" fmla="*/ 5229900 h 6177668"/>
              <a:gd name="connsiteX7" fmla="*/ 11759192 w 12191999"/>
              <a:gd name="connsiteY7" fmla="*/ 5336208 h 6177668"/>
              <a:gd name="connsiteX8" fmla="*/ 10505159 w 12191999"/>
              <a:gd name="connsiteY8" fmla="*/ 5627228 h 6177668"/>
              <a:gd name="connsiteX9" fmla="*/ 9501755 w 12191999"/>
              <a:gd name="connsiteY9" fmla="*/ 5807012 h 6177668"/>
              <a:gd name="connsiteX10" fmla="*/ 8534155 w 12191999"/>
              <a:gd name="connsiteY10" fmla="*/ 5944240 h 6177668"/>
              <a:gd name="connsiteX11" fmla="*/ 7790171 w 12191999"/>
              <a:gd name="connsiteY11" fmla="*/ 6026297 h 6177668"/>
              <a:gd name="connsiteX12" fmla="*/ 7024337 w 12191999"/>
              <a:gd name="connsiteY12" fmla="*/ 6093812 h 6177668"/>
              <a:gd name="connsiteX13" fmla="*/ 7008892 w 12191999"/>
              <a:gd name="connsiteY13" fmla="*/ 6095938 h 6177668"/>
              <a:gd name="connsiteX14" fmla="*/ 6862735 w 12191999"/>
              <a:gd name="connsiteY14" fmla="*/ 6107599 h 6177668"/>
              <a:gd name="connsiteX15" fmla="*/ 6872248 w 12191999"/>
              <a:gd name="connsiteY15" fmla="*/ 6109467 h 6177668"/>
              <a:gd name="connsiteX16" fmla="*/ 6907812 w 12191999"/>
              <a:gd name="connsiteY16" fmla="*/ 6107715 h 6177668"/>
              <a:gd name="connsiteX17" fmla="*/ 6956484 w 12191999"/>
              <a:gd name="connsiteY17" fmla="*/ 6104658 h 6177668"/>
              <a:gd name="connsiteX18" fmla="*/ 7652688 w 12191999"/>
              <a:gd name="connsiteY18" fmla="*/ 6071273 h 6177668"/>
              <a:gd name="connsiteX19" fmla="*/ 8699923 w 12191999"/>
              <a:gd name="connsiteY19" fmla="*/ 5982083 h 6177668"/>
              <a:gd name="connsiteX20" fmla="*/ 9557819 w 12191999"/>
              <a:gd name="connsiteY20" fmla="*/ 5875435 h 6177668"/>
              <a:gd name="connsiteX21" fmla="*/ 10709534 w 12191999"/>
              <a:gd name="connsiteY21" fmla="*/ 5676156 h 6177668"/>
              <a:gd name="connsiteX22" fmla="*/ 12081554 w 12191999"/>
              <a:gd name="connsiteY22" fmla="*/ 5341561 h 6177668"/>
              <a:gd name="connsiteX23" fmla="*/ 12191999 w 12191999"/>
              <a:gd name="connsiteY23" fmla="*/ 5308238 h 6177668"/>
              <a:gd name="connsiteX24" fmla="*/ 12191999 w 12191999"/>
              <a:gd name="connsiteY24" fmla="*/ 5364054 h 6177668"/>
              <a:gd name="connsiteX25" fmla="*/ 11911964 w 12191999"/>
              <a:gd name="connsiteY25" fmla="*/ 5447316 h 6177668"/>
              <a:gd name="connsiteX26" fmla="*/ 11020049 w 12191999"/>
              <a:gd name="connsiteY26" fmla="*/ 5667491 h 6177668"/>
              <a:gd name="connsiteX27" fmla="*/ 10064425 w 12191999"/>
              <a:gd name="connsiteY27" fmla="*/ 5852245 h 6177668"/>
              <a:gd name="connsiteX28" fmla="*/ 9264124 w 12191999"/>
              <a:gd name="connsiteY28" fmla="*/ 5971252 h 6177668"/>
              <a:gd name="connsiteX29" fmla="*/ 8654182 w 12191999"/>
              <a:gd name="connsiteY29" fmla="*/ 6042605 h 6177668"/>
              <a:gd name="connsiteX30" fmla="*/ 7938866 w 12191999"/>
              <a:gd name="connsiteY30" fmla="*/ 6105677 h 6177668"/>
              <a:gd name="connsiteX31" fmla="*/ 7008089 w 12191999"/>
              <a:gd name="connsiteY31" fmla="*/ 6158427 h 6177668"/>
              <a:gd name="connsiteX32" fmla="*/ 6549390 w 12191999"/>
              <a:gd name="connsiteY32" fmla="*/ 6172697 h 6177668"/>
              <a:gd name="connsiteX33" fmla="*/ 6433696 w 12191999"/>
              <a:gd name="connsiteY33" fmla="*/ 6177668 h 6177668"/>
              <a:gd name="connsiteX34" fmla="*/ 6127899 w 12191999"/>
              <a:gd name="connsiteY34" fmla="*/ 6177668 h 6177668"/>
              <a:gd name="connsiteX35" fmla="*/ 6048391 w 12191999"/>
              <a:gd name="connsiteY35" fmla="*/ 6172953 h 6177668"/>
              <a:gd name="connsiteX36" fmla="*/ 5334221 w 12191999"/>
              <a:gd name="connsiteY36" fmla="*/ 6135747 h 6177668"/>
              <a:gd name="connsiteX37" fmla="*/ 4413510 w 12191999"/>
              <a:gd name="connsiteY37" fmla="*/ 6072039 h 6177668"/>
              <a:gd name="connsiteX38" fmla="*/ 3438265 w 12191999"/>
              <a:gd name="connsiteY38" fmla="*/ 5970870 h 6177668"/>
              <a:gd name="connsiteX39" fmla="*/ 2425303 w 12191999"/>
              <a:gd name="connsiteY39" fmla="*/ 5848805 h 6177668"/>
              <a:gd name="connsiteX40" fmla="*/ 1293973 w 12191999"/>
              <a:gd name="connsiteY40" fmla="*/ 5671060 h 6177668"/>
              <a:gd name="connsiteX41" fmla="*/ 126888 w 12191999"/>
              <a:gd name="connsiteY41" fmla="*/ 5425029 h 6177668"/>
              <a:gd name="connsiteX42" fmla="*/ 0 w 12191999"/>
              <a:gd name="connsiteY42" fmla="*/ 5392100 h 6177668"/>
              <a:gd name="connsiteX43" fmla="*/ 0 w 12191999"/>
              <a:gd name="connsiteY43" fmla="*/ 5333771 h 6177668"/>
              <a:gd name="connsiteX44" fmla="*/ 130837 w 12191999"/>
              <a:gd name="connsiteY44" fmla="*/ 5368509 h 6177668"/>
              <a:gd name="connsiteX45" fmla="*/ 660204 w 12191999"/>
              <a:gd name="connsiteY45" fmla="*/ 5490001 h 6177668"/>
              <a:gd name="connsiteX46" fmla="*/ 1831416 w 12191999"/>
              <a:gd name="connsiteY46" fmla="*/ 5705715 h 6177668"/>
              <a:gd name="connsiteX47" fmla="*/ 2677204 w 12191999"/>
              <a:gd name="connsiteY47" fmla="*/ 5825742 h 6177668"/>
              <a:gd name="connsiteX48" fmla="*/ 2644716 w 12191999"/>
              <a:gd name="connsiteY48" fmla="*/ 5815549 h 6177668"/>
              <a:gd name="connsiteX49" fmla="*/ 1173182 w 12191999"/>
              <a:gd name="connsiteY49" fmla="*/ 5474074 h 6177668"/>
              <a:gd name="connsiteX50" fmla="*/ 479527 w 12191999"/>
              <a:gd name="connsiteY50" fmla="*/ 5269379 h 6177668"/>
              <a:gd name="connsiteX51" fmla="*/ 0 w 12191999"/>
              <a:gd name="connsiteY51" fmla="*/ 5107083 h 6177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1" name="Picture 3">
            <a:extLst>
              <a:ext uri="{FF2B5EF4-FFF2-40B4-BE49-F238E27FC236}">
                <a16:creationId xmlns:a16="http://schemas.microsoft.com/office/drawing/2014/main" id="{DEE7BAFA-8BD3-456E-84E7-B54BFE9B68D8}"/>
              </a:ext>
            </a:extLst>
          </p:cNvPr>
          <p:cNvPicPr>
            <a:picLocks noChangeAspect="1"/>
          </p:cNvPicPr>
          <p:nvPr/>
        </p:nvPicPr>
        <p:blipFill rotWithShape="1">
          <a:blip r:embed="rId2">
            <a:alphaModFix amt="55000"/>
          </a:blip>
          <a:srcRect t="21745"/>
          <a:stretch/>
        </p:blipFill>
        <p:spPr>
          <a:xfrm>
            <a:off x="20" y="10"/>
            <a:ext cx="12191979" cy="6177658"/>
          </a:xfrm>
          <a:custGeom>
            <a:avLst/>
            <a:gdLst/>
            <a:ahLst/>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p:spPr>
      </p:pic>
      <p:sp>
        <p:nvSpPr>
          <p:cNvPr id="2" name="Title 1">
            <a:extLst>
              <a:ext uri="{FF2B5EF4-FFF2-40B4-BE49-F238E27FC236}">
                <a16:creationId xmlns:a16="http://schemas.microsoft.com/office/drawing/2014/main" id="{5E4C0C6D-AAD7-4A73-9541-27EA8692F343}"/>
              </a:ext>
            </a:extLst>
          </p:cNvPr>
          <p:cNvSpPr>
            <a:spLocks noGrp="1"/>
          </p:cNvSpPr>
          <p:nvPr>
            <p:ph type="ctrTitle"/>
          </p:nvPr>
        </p:nvSpPr>
        <p:spPr>
          <a:xfrm>
            <a:off x="1524000" y="1026747"/>
            <a:ext cx="9144000" cy="2387600"/>
          </a:xfrm>
        </p:spPr>
        <p:txBody>
          <a:bodyPr>
            <a:normAutofit/>
          </a:bodyPr>
          <a:lstStyle/>
          <a:p>
            <a:pPr algn="ctr">
              <a:lnSpc>
                <a:spcPct val="90000"/>
              </a:lnSpc>
            </a:pPr>
            <a:r>
              <a:rPr lang="en-US" sz="8000">
                <a:solidFill>
                  <a:schemeClr val="bg1"/>
                </a:solidFill>
              </a:rPr>
              <a:t>Information and Network Security </a:t>
            </a:r>
          </a:p>
        </p:txBody>
      </p:sp>
      <p:sp>
        <p:nvSpPr>
          <p:cNvPr id="3" name="Subtitle 2">
            <a:extLst>
              <a:ext uri="{FF2B5EF4-FFF2-40B4-BE49-F238E27FC236}">
                <a16:creationId xmlns:a16="http://schemas.microsoft.com/office/drawing/2014/main" id="{39615A1E-A79B-4647-A07F-210F1926F786}"/>
              </a:ext>
            </a:extLst>
          </p:cNvPr>
          <p:cNvSpPr>
            <a:spLocks noGrp="1"/>
          </p:cNvSpPr>
          <p:nvPr>
            <p:ph type="subTitle" idx="1"/>
          </p:nvPr>
        </p:nvSpPr>
        <p:spPr>
          <a:xfrm>
            <a:off x="1524000" y="3927080"/>
            <a:ext cx="9144000" cy="1197323"/>
          </a:xfrm>
        </p:spPr>
        <p:txBody>
          <a:bodyPr>
            <a:normAutofit/>
          </a:bodyPr>
          <a:lstStyle/>
          <a:p>
            <a:pPr algn="ctr"/>
            <a:r>
              <a:rPr lang="en-US" sz="3200">
                <a:solidFill>
                  <a:schemeClr val="bg1"/>
                </a:solidFill>
              </a:rPr>
              <a:t>Attacks </a:t>
            </a:r>
          </a:p>
        </p:txBody>
      </p:sp>
      <p:sp>
        <p:nvSpPr>
          <p:cNvPr id="22" name="Rectangle 6">
            <a:extLst>
              <a:ext uri="{FF2B5EF4-FFF2-40B4-BE49-F238E27FC236}">
                <a16:creationId xmlns:a16="http://schemas.microsoft.com/office/drawing/2014/main" id="{DCB8EB4B-AFE9-41E8-95B0-F246E5740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650059"/>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4359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E1A41-61F5-4299-A970-024D3D485061}"/>
              </a:ext>
            </a:extLst>
          </p:cNvPr>
          <p:cNvSpPr>
            <a:spLocks noGrp="1"/>
          </p:cNvSpPr>
          <p:nvPr>
            <p:ph type="title"/>
          </p:nvPr>
        </p:nvSpPr>
        <p:spPr/>
        <p:txBody>
          <a:bodyPr/>
          <a:lstStyle/>
          <a:p>
            <a:r>
              <a:rPr lang="en-US" dirty="0"/>
              <a:t>Attacks classification </a:t>
            </a:r>
          </a:p>
        </p:txBody>
      </p:sp>
      <p:graphicFrame>
        <p:nvGraphicFramePr>
          <p:cNvPr id="4" name="Content Placeholder 3">
            <a:extLst>
              <a:ext uri="{FF2B5EF4-FFF2-40B4-BE49-F238E27FC236}">
                <a16:creationId xmlns:a16="http://schemas.microsoft.com/office/drawing/2014/main" id="{216D71B8-2482-49EC-B1CA-8BFCFCB1FDEE}"/>
              </a:ext>
            </a:extLst>
          </p:cNvPr>
          <p:cNvGraphicFramePr>
            <a:graphicFrameLocks noGrp="1"/>
          </p:cNvGraphicFramePr>
          <p:nvPr>
            <p:ph idx="1"/>
            <p:extLst>
              <p:ext uri="{D42A27DB-BD31-4B8C-83A1-F6EECF244321}">
                <p14:modId xmlns:p14="http://schemas.microsoft.com/office/powerpoint/2010/main" val="1824558221"/>
              </p:ext>
            </p:extLst>
          </p:nvPr>
        </p:nvGraphicFramePr>
        <p:xfrm>
          <a:off x="838200" y="1928813"/>
          <a:ext cx="10515600" cy="4252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8481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6DF84-4285-4011-9A13-8CDB39C75AC8}"/>
              </a:ext>
            </a:extLst>
          </p:cNvPr>
          <p:cNvSpPr>
            <a:spLocks noGrp="1"/>
          </p:cNvSpPr>
          <p:nvPr>
            <p:ph type="title"/>
          </p:nvPr>
        </p:nvSpPr>
        <p:spPr/>
        <p:txBody>
          <a:bodyPr/>
          <a:lstStyle/>
          <a:p>
            <a:r>
              <a:rPr lang="en-US" dirty="0"/>
              <a:t>Passive attacks </a:t>
            </a:r>
          </a:p>
        </p:txBody>
      </p:sp>
      <p:sp>
        <p:nvSpPr>
          <p:cNvPr id="3" name="Content Placeholder 2">
            <a:extLst>
              <a:ext uri="{FF2B5EF4-FFF2-40B4-BE49-F238E27FC236}">
                <a16:creationId xmlns:a16="http://schemas.microsoft.com/office/drawing/2014/main" id="{D2CBE90E-7B28-4F5B-9D37-D167C2C20DDE}"/>
              </a:ext>
            </a:extLst>
          </p:cNvPr>
          <p:cNvSpPr>
            <a:spLocks noGrp="1"/>
          </p:cNvSpPr>
          <p:nvPr>
            <p:ph idx="1"/>
          </p:nvPr>
        </p:nvSpPr>
        <p:spPr/>
        <p:txBody>
          <a:bodyPr>
            <a:normAutofit fontScale="92500" lnSpcReduction="10000"/>
          </a:bodyPr>
          <a:lstStyle/>
          <a:p>
            <a:r>
              <a:rPr lang="en-US" sz="2100" dirty="0">
                <a:latin typeface="Arial" panose="020B0604020202020204" pitchFamily="34" charset="0"/>
                <a:cs typeface="Arial" panose="020B0604020202020204" pitchFamily="34" charset="0"/>
              </a:rPr>
              <a:t>Attempt to learn or make use of information from the system but do not affect system resources.</a:t>
            </a:r>
          </a:p>
          <a:p>
            <a:r>
              <a:rPr lang="en-US" sz="2100" dirty="0">
                <a:latin typeface="Arial" panose="020B0604020202020204" pitchFamily="34" charset="0"/>
                <a:cs typeface="Arial" panose="020B0604020202020204" pitchFamily="34" charset="0"/>
              </a:rPr>
              <a:t>A passive attacker only threatens the confidentiality of data. </a:t>
            </a:r>
          </a:p>
          <a:p>
            <a:r>
              <a:rPr lang="en-US" sz="2100" dirty="0">
                <a:latin typeface="Arial" panose="020B0604020202020204" pitchFamily="34" charset="0"/>
                <a:cs typeface="Arial" panose="020B0604020202020204" pitchFamily="34" charset="0"/>
              </a:rPr>
              <a:t>Two types of passive attacks are related to message contents and traffic analysis</a:t>
            </a:r>
          </a:p>
          <a:p>
            <a:pPr lvl="1"/>
            <a:r>
              <a:rPr lang="en-US" sz="2100" dirty="0">
                <a:latin typeface="Arial" panose="020B0604020202020204" pitchFamily="34" charset="0"/>
                <a:cs typeface="Arial" panose="020B0604020202020204" pitchFamily="34" charset="0"/>
              </a:rPr>
              <a:t>Eavesdropping. In general, the majority of network communications occur in an unsecured or "cleartext" format, which allows an attacker who has gained access to data paths in the network to "listen in" or interpret (read) the data exchanged over the network.</a:t>
            </a:r>
          </a:p>
          <a:p>
            <a:pPr lvl="2"/>
            <a:r>
              <a:rPr lang="en-US" sz="2100" dirty="0">
                <a:latin typeface="Arial" panose="020B0604020202020204" pitchFamily="34" charset="0"/>
                <a:cs typeface="Arial" panose="020B0604020202020204" pitchFamily="34" charset="0"/>
              </a:rPr>
              <a:t>Strong encryption can help in countering this attack </a:t>
            </a:r>
          </a:p>
          <a:p>
            <a:pPr lvl="1"/>
            <a:r>
              <a:rPr lang="en-US" sz="2100" dirty="0">
                <a:latin typeface="Arial" panose="020B0604020202020204" pitchFamily="34" charset="0"/>
                <a:cs typeface="Arial" panose="020B0604020202020204" pitchFamily="34" charset="0"/>
              </a:rPr>
              <a:t>Traffic analysis. It refers to the process of intercepting and examining messages in order to deduce information from patterns in communication. </a:t>
            </a:r>
          </a:p>
          <a:p>
            <a:pPr lvl="2"/>
            <a:r>
              <a:rPr lang="en-US" sz="2100" dirty="0">
                <a:latin typeface="Arial" panose="020B0604020202020204" pitchFamily="34" charset="0"/>
                <a:cs typeface="Arial" panose="020B0604020202020204" pitchFamily="34" charset="0"/>
              </a:rPr>
              <a:t>The greater the number of messages observed, or even intercepted and stored, the more can be inferred from the traffic. </a:t>
            </a:r>
          </a:p>
          <a:p>
            <a:pPr marL="914400" lvl="2" indent="0">
              <a:buNone/>
            </a:pPr>
            <a:endParaRPr lang="en-US" dirty="0"/>
          </a:p>
          <a:p>
            <a:pPr lvl="1"/>
            <a:endParaRPr lang="en-US" dirty="0"/>
          </a:p>
        </p:txBody>
      </p:sp>
    </p:spTree>
    <p:extLst>
      <p:ext uri="{BB962C8B-B14F-4D97-AF65-F5344CB8AC3E}">
        <p14:creationId xmlns:p14="http://schemas.microsoft.com/office/powerpoint/2010/main" val="1535298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01ADD-A5B5-46EF-A110-1E21B7BBB285}"/>
              </a:ext>
            </a:extLst>
          </p:cNvPr>
          <p:cNvSpPr>
            <a:spLocks noGrp="1"/>
          </p:cNvSpPr>
          <p:nvPr>
            <p:ph type="title"/>
          </p:nvPr>
        </p:nvSpPr>
        <p:spPr/>
        <p:txBody>
          <a:bodyPr/>
          <a:lstStyle/>
          <a:p>
            <a:r>
              <a:rPr lang="en-US" dirty="0"/>
              <a:t>Passive attacks </a:t>
            </a:r>
          </a:p>
        </p:txBody>
      </p:sp>
      <p:pic>
        <p:nvPicPr>
          <p:cNvPr id="4" name="Picture 3">
            <a:extLst>
              <a:ext uri="{FF2B5EF4-FFF2-40B4-BE49-F238E27FC236}">
                <a16:creationId xmlns:a16="http://schemas.microsoft.com/office/drawing/2014/main" id="{B28A63BC-400C-4CF7-B1C1-2613C6064EB8}"/>
              </a:ext>
            </a:extLst>
          </p:cNvPr>
          <p:cNvPicPr>
            <a:picLocks noChangeAspect="1"/>
          </p:cNvPicPr>
          <p:nvPr/>
        </p:nvPicPr>
        <p:blipFill>
          <a:blip r:embed="rId2"/>
          <a:stretch>
            <a:fillRect/>
          </a:stretch>
        </p:blipFill>
        <p:spPr>
          <a:xfrm>
            <a:off x="3547476" y="1948526"/>
            <a:ext cx="5624659" cy="4544349"/>
          </a:xfrm>
          <a:prstGeom prst="rect">
            <a:avLst/>
          </a:prstGeom>
        </p:spPr>
      </p:pic>
    </p:spTree>
    <p:extLst>
      <p:ext uri="{BB962C8B-B14F-4D97-AF65-F5344CB8AC3E}">
        <p14:creationId xmlns:p14="http://schemas.microsoft.com/office/powerpoint/2010/main" val="3843582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9AB7-1DB3-4AF6-9864-909FB84D5565}"/>
              </a:ext>
            </a:extLst>
          </p:cNvPr>
          <p:cNvSpPr>
            <a:spLocks noGrp="1"/>
          </p:cNvSpPr>
          <p:nvPr>
            <p:ph type="title"/>
          </p:nvPr>
        </p:nvSpPr>
        <p:spPr/>
        <p:txBody>
          <a:bodyPr/>
          <a:lstStyle/>
          <a:p>
            <a:r>
              <a:rPr lang="en-US" dirty="0"/>
              <a:t>Active attacks </a:t>
            </a:r>
          </a:p>
        </p:txBody>
      </p:sp>
      <p:sp>
        <p:nvSpPr>
          <p:cNvPr id="3" name="Content Placeholder 2">
            <a:extLst>
              <a:ext uri="{FF2B5EF4-FFF2-40B4-BE49-F238E27FC236}">
                <a16:creationId xmlns:a16="http://schemas.microsoft.com/office/drawing/2014/main" id="{77FE9B22-C3FF-47CE-8AA5-A41D25DBEFD7}"/>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Active attacks attempt to alter system resources or affect their operation. </a:t>
            </a:r>
          </a:p>
          <a:p>
            <a:r>
              <a:rPr lang="en-US" dirty="0">
                <a:latin typeface="Arial" panose="020B0604020202020204" pitchFamily="34" charset="0"/>
                <a:cs typeface="Arial" panose="020B0604020202020204" pitchFamily="34" charset="0"/>
              </a:rPr>
              <a:t>Attempts to delete, add, or in some other way alter the transmission on the channel</a:t>
            </a:r>
          </a:p>
          <a:p>
            <a:r>
              <a:rPr lang="en-US" dirty="0">
                <a:latin typeface="Arial" panose="020B0604020202020204" pitchFamily="34" charset="0"/>
                <a:cs typeface="Arial" panose="020B0604020202020204" pitchFamily="34" charset="0"/>
              </a:rPr>
              <a:t>An active attacker threatens data integrity and authentication as well as confidentiality. </a:t>
            </a:r>
          </a:p>
        </p:txBody>
      </p:sp>
    </p:spTree>
    <p:extLst>
      <p:ext uri="{BB962C8B-B14F-4D97-AF65-F5344CB8AC3E}">
        <p14:creationId xmlns:p14="http://schemas.microsoft.com/office/powerpoint/2010/main" val="1767055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A3C11-CF39-4AB9-AF7D-1D55C4FA9BFD}"/>
              </a:ext>
            </a:extLst>
          </p:cNvPr>
          <p:cNvSpPr>
            <a:spLocks noGrp="1"/>
          </p:cNvSpPr>
          <p:nvPr>
            <p:ph type="title"/>
          </p:nvPr>
        </p:nvSpPr>
        <p:spPr/>
        <p:txBody>
          <a:bodyPr/>
          <a:lstStyle/>
          <a:p>
            <a:r>
              <a:rPr lang="en-US" dirty="0"/>
              <a:t>Active attacks </a:t>
            </a:r>
          </a:p>
        </p:txBody>
      </p:sp>
      <p:sp>
        <p:nvSpPr>
          <p:cNvPr id="3" name="Content Placeholder 2">
            <a:extLst>
              <a:ext uri="{FF2B5EF4-FFF2-40B4-BE49-F238E27FC236}">
                <a16:creationId xmlns:a16="http://schemas.microsoft.com/office/drawing/2014/main" id="{53D4CB18-64D2-466D-B6D9-8537A4E42832}"/>
              </a:ext>
            </a:extLst>
          </p:cNvPr>
          <p:cNvSpPr>
            <a:spLocks noGrp="1"/>
          </p:cNvSpPr>
          <p:nvPr>
            <p:ph idx="1"/>
          </p:nvPr>
        </p:nvSpPr>
        <p:spPr/>
        <p:txBody>
          <a:bodyPr>
            <a:normAutofit lnSpcReduction="10000"/>
          </a:bodyPr>
          <a:lstStyle/>
          <a:p>
            <a:r>
              <a:rPr lang="en-US" dirty="0">
                <a:latin typeface="Arial" panose="020B0604020202020204" pitchFamily="34" charset="0"/>
                <a:cs typeface="Arial" panose="020B0604020202020204" pitchFamily="34" charset="0"/>
              </a:rPr>
              <a:t>Active can be divided into six categories: </a:t>
            </a:r>
          </a:p>
          <a:p>
            <a:pPr lvl="1"/>
            <a:r>
              <a:rPr lang="en-US" dirty="0">
                <a:latin typeface="Arial" panose="020B0604020202020204" pitchFamily="34" charset="0"/>
                <a:cs typeface="Arial" panose="020B0604020202020204" pitchFamily="34" charset="0"/>
              </a:rPr>
              <a:t>Masquerade. It is a type of attack where the attacker pretends to be an authorized user of a system in order to gain access to it or to gain greater privileges than they are authorized for.</a:t>
            </a:r>
          </a:p>
          <a:p>
            <a:pPr lvl="2"/>
            <a:r>
              <a:rPr lang="en-US" dirty="0">
                <a:latin typeface="Arial" panose="020B0604020202020204" pitchFamily="34" charset="0"/>
                <a:cs typeface="Arial" panose="020B0604020202020204" pitchFamily="34" charset="0"/>
              </a:rPr>
              <a:t>Main factor :vulnerable authentication</a:t>
            </a:r>
          </a:p>
          <a:p>
            <a:pPr lvl="2"/>
            <a:r>
              <a:rPr lang="en-US" dirty="0">
                <a:latin typeface="Arial" panose="020B0604020202020204" pitchFamily="34" charset="0"/>
                <a:cs typeface="Arial" panose="020B0604020202020204" pitchFamily="34" charset="0"/>
              </a:rPr>
              <a:t>Can use spoofing to gain required information for the attack .such as using an email , a phone call or masking a trusted IP address .</a:t>
            </a:r>
          </a:p>
          <a:p>
            <a:pPr lvl="1"/>
            <a:r>
              <a:rPr lang="en-US" dirty="0">
                <a:latin typeface="Arial" panose="020B0604020202020204" pitchFamily="34" charset="0"/>
                <a:cs typeface="Arial" panose="020B0604020202020204" pitchFamily="34" charset="0"/>
              </a:rPr>
              <a:t>Replay. In this kind of attack, a valid data transmission is maliciously or fraudulently repeated or delayed. This is carried out either by the originator or by an adversary who intercepts the data and retransmits them.</a:t>
            </a:r>
          </a:p>
          <a:p>
            <a:pPr lvl="2"/>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9060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E4EE69-033A-4065-88F3-7450935D3FFE}"/>
              </a:ext>
            </a:extLst>
          </p:cNvPr>
          <p:cNvSpPr>
            <a:spLocks noGrp="1"/>
          </p:cNvSpPr>
          <p:nvPr>
            <p:ph idx="1"/>
          </p:nvPr>
        </p:nvSpPr>
        <p:spPr/>
        <p:txBody>
          <a:bodyPr>
            <a:normAutofit lnSpcReduction="10000"/>
          </a:bodyPr>
          <a:lstStyle/>
          <a:p>
            <a:pPr lvl="1"/>
            <a:r>
              <a:rPr lang="en-US" dirty="0">
                <a:latin typeface="Arial" panose="020B0604020202020204" pitchFamily="34" charset="0"/>
                <a:cs typeface="Arial" panose="020B0604020202020204" pitchFamily="34" charset="0"/>
              </a:rPr>
              <a:t>Modification of messages. The attacker removes a message from the network traffic, alters it, and reinserts it. </a:t>
            </a:r>
          </a:p>
          <a:p>
            <a:pPr lvl="1"/>
            <a:r>
              <a:rPr lang="en-US" dirty="0">
                <a:latin typeface="Arial" panose="020B0604020202020204" pitchFamily="34" charset="0"/>
                <a:cs typeface="Arial" panose="020B0604020202020204" pitchFamily="34" charset="0"/>
              </a:rPr>
              <a:t>Man in the Middle (</a:t>
            </a:r>
            <a:r>
              <a:rPr lang="en-US" dirty="0" err="1">
                <a:latin typeface="Arial" panose="020B0604020202020204" pitchFamily="34" charset="0"/>
                <a:cs typeface="Arial" panose="020B0604020202020204" pitchFamily="34" charset="0"/>
              </a:rPr>
              <a:t>MitM</a:t>
            </a:r>
            <a:r>
              <a:rPr lang="en-US" dirty="0">
                <a:latin typeface="Arial" panose="020B0604020202020204" pitchFamily="34" charset="0"/>
                <a:cs typeface="Arial" panose="020B0604020202020204" pitchFamily="34" charset="0"/>
              </a:rPr>
              <a:t>). In this kind of attacks, an intruder intercepts communications between two parties, usually an end user and a website. The attacker can use the information accessed to commit identity theft or other types of fraud. </a:t>
            </a:r>
          </a:p>
          <a:p>
            <a:pPr lvl="1"/>
            <a:r>
              <a:rPr lang="en-US" dirty="0">
                <a:latin typeface="Arial" panose="020B0604020202020204" pitchFamily="34" charset="0"/>
                <a:cs typeface="Arial" panose="020B0604020202020204" pitchFamily="34" charset="0"/>
              </a:rPr>
              <a:t>Denial of Service (DoS) and Distributed Denial of Service (DDoS). A denial of service (DoS) attack is an incident in which a user or organization is deprived of the services of a resource they would normally expect to have. In a distributed denial-of-service, large numbers of compromised systems attack a single target. </a:t>
            </a:r>
          </a:p>
          <a:p>
            <a:pPr lvl="1"/>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810313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AD7400-A406-4371-AAF2-5D8AAC2E4654}"/>
              </a:ext>
            </a:extLst>
          </p:cNvPr>
          <p:cNvSpPr>
            <a:spLocks noGrp="1"/>
          </p:cNvSpPr>
          <p:nvPr>
            <p:ph idx="1"/>
          </p:nvPr>
        </p:nvSpPr>
        <p:spPr/>
        <p:txBody>
          <a:bodyPr>
            <a:normAutofit/>
          </a:bodyPr>
          <a:lstStyle/>
          <a:p>
            <a:pPr lvl="1"/>
            <a:r>
              <a:rPr lang="en-US" dirty="0">
                <a:latin typeface="Arial" panose="020B0604020202020204" pitchFamily="34" charset="0"/>
                <a:cs typeface="Arial" panose="020B0604020202020204" pitchFamily="34" charset="0"/>
              </a:rPr>
              <a:t>Advanced Persistent Threat (APT). It is a network attack in which an unauthorized person gains access to a network and stays there undetected for a long period of time. The intention of an APT attack is to steal data rather than cause damage to the network or organization. APT attacks target organizations in sectors with high-value information, such as national defense, manufacturing and the financial industry.</a:t>
            </a:r>
          </a:p>
        </p:txBody>
      </p:sp>
    </p:spTree>
    <p:extLst>
      <p:ext uri="{BB962C8B-B14F-4D97-AF65-F5344CB8AC3E}">
        <p14:creationId xmlns:p14="http://schemas.microsoft.com/office/powerpoint/2010/main" val="3412410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8DC8-4927-42DD-86C2-7A51C28AFD80}"/>
              </a:ext>
            </a:extLst>
          </p:cNvPr>
          <p:cNvSpPr>
            <a:spLocks noGrp="1"/>
          </p:cNvSpPr>
          <p:nvPr>
            <p:ph type="title"/>
          </p:nvPr>
        </p:nvSpPr>
        <p:spPr/>
        <p:txBody>
          <a:bodyPr/>
          <a:lstStyle/>
          <a:p>
            <a:r>
              <a:rPr lang="en-US" dirty="0"/>
              <a:t>Active attacks </a:t>
            </a:r>
          </a:p>
        </p:txBody>
      </p:sp>
      <p:pic>
        <p:nvPicPr>
          <p:cNvPr id="4" name="Picture 3">
            <a:extLst>
              <a:ext uri="{FF2B5EF4-FFF2-40B4-BE49-F238E27FC236}">
                <a16:creationId xmlns:a16="http://schemas.microsoft.com/office/drawing/2014/main" id="{4D4E08E8-113E-480A-B27F-758FB38FCDDC}"/>
              </a:ext>
            </a:extLst>
          </p:cNvPr>
          <p:cNvPicPr>
            <a:picLocks noChangeAspect="1"/>
          </p:cNvPicPr>
          <p:nvPr/>
        </p:nvPicPr>
        <p:blipFill>
          <a:blip r:embed="rId2"/>
          <a:stretch>
            <a:fillRect/>
          </a:stretch>
        </p:blipFill>
        <p:spPr>
          <a:xfrm>
            <a:off x="2885965" y="2024185"/>
            <a:ext cx="6103290" cy="4468690"/>
          </a:xfrm>
          <a:prstGeom prst="rect">
            <a:avLst/>
          </a:prstGeom>
        </p:spPr>
      </p:pic>
    </p:spTree>
    <p:extLst>
      <p:ext uri="{BB962C8B-B14F-4D97-AF65-F5344CB8AC3E}">
        <p14:creationId xmlns:p14="http://schemas.microsoft.com/office/powerpoint/2010/main" val="3115064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3186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6BA72-B10B-4ECC-BDE1-D3CFC1960ACF}"/>
              </a:ext>
            </a:extLst>
          </p:cNvPr>
          <p:cNvSpPr>
            <a:spLocks noGrp="1"/>
          </p:cNvSpPr>
          <p:nvPr>
            <p:ph type="title"/>
          </p:nvPr>
        </p:nvSpPr>
        <p:spPr/>
        <p:txBody>
          <a:bodyPr>
            <a:normAutofit/>
          </a:bodyPr>
          <a:lstStyle/>
          <a:p>
            <a:r>
              <a:rPr lang="en-US" dirty="0"/>
              <a:t>Definition </a:t>
            </a:r>
          </a:p>
        </p:txBody>
      </p:sp>
      <p:sp>
        <p:nvSpPr>
          <p:cNvPr id="3" name="Content Placeholder 2">
            <a:extLst>
              <a:ext uri="{FF2B5EF4-FFF2-40B4-BE49-F238E27FC236}">
                <a16:creationId xmlns:a16="http://schemas.microsoft.com/office/drawing/2014/main" id="{1A86B1B8-A8DE-4A21-9340-1848ACD090E5}"/>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an attack can be defined as a systematic threat generated by an entity in an artificial, deliberate and intelligent way to destroy ,expose ,alter ,disable ,steal or gain unauthorized access or use of an assets</a:t>
            </a:r>
          </a:p>
          <a:p>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733011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4558C-2893-48DD-B054-700401E6FF97}"/>
              </a:ext>
            </a:extLst>
          </p:cNvPr>
          <p:cNvSpPr>
            <a:spLocks noGrp="1"/>
          </p:cNvSpPr>
          <p:nvPr>
            <p:ph type="title"/>
          </p:nvPr>
        </p:nvSpPr>
        <p:spPr/>
        <p:txBody>
          <a:bodyPr/>
          <a:lstStyle/>
          <a:p>
            <a:r>
              <a:rPr lang="en-US" dirty="0"/>
              <a:t>Avenues of attack </a:t>
            </a:r>
          </a:p>
        </p:txBody>
      </p:sp>
      <p:sp>
        <p:nvSpPr>
          <p:cNvPr id="3" name="Content Placeholder 2">
            <a:extLst>
              <a:ext uri="{FF2B5EF4-FFF2-40B4-BE49-F238E27FC236}">
                <a16:creationId xmlns:a16="http://schemas.microsoft.com/office/drawing/2014/main" id="{A75E321C-EC11-49A2-8882-100C81299BBE}"/>
              </a:ext>
            </a:extLst>
          </p:cNvPr>
          <p:cNvSpPr>
            <a:spLocks noGrp="1"/>
          </p:cNvSpPr>
          <p:nvPr>
            <p:ph idx="1"/>
          </p:nvPr>
        </p:nvSpPr>
        <p:spPr/>
        <p:txBody>
          <a:bodyPr>
            <a:normAutofit fontScale="85000" lnSpcReduction="20000"/>
          </a:bodyPr>
          <a:lstStyle/>
          <a:p>
            <a:r>
              <a:rPr lang="en-US" dirty="0">
                <a:latin typeface="Arial" panose="020B0604020202020204" pitchFamily="34" charset="0"/>
                <a:cs typeface="Arial" panose="020B0604020202020204" pitchFamily="34" charset="0"/>
              </a:rPr>
              <a:t> Social engineering, wherein someone tries to gain access through social means (pretending to be a legitimate system user or administrator, tricking people into revealing secrets, etc.) </a:t>
            </a:r>
          </a:p>
          <a:p>
            <a:r>
              <a:rPr lang="en-US" dirty="0">
                <a:latin typeface="Arial" panose="020B0604020202020204" pitchFamily="34" charset="0"/>
                <a:cs typeface="Arial" panose="020B0604020202020204" pitchFamily="34" charset="0"/>
              </a:rPr>
              <a:t> War dialing, wherein someone uses computer software and a modem to search for desktop computers equipped with modems that answer, providing a potential path into a corporate network. </a:t>
            </a:r>
          </a:p>
          <a:p>
            <a:r>
              <a:rPr lang="en-US" dirty="0">
                <a:latin typeface="Arial" panose="020B0604020202020204" pitchFamily="34" charset="0"/>
                <a:cs typeface="Arial" panose="020B0604020202020204" pitchFamily="34" charset="0"/>
              </a:rPr>
              <a:t> Denial-of-service attacks, including all types of attacks intended to overwhelm a computer or a network in such a way that legitimate users of the computer or network cannot use it. </a:t>
            </a:r>
          </a:p>
          <a:p>
            <a:r>
              <a:rPr lang="en-US" dirty="0">
                <a:latin typeface="Arial" panose="020B0604020202020204" pitchFamily="34" charset="0"/>
                <a:cs typeface="Arial" panose="020B0604020202020204" pitchFamily="34" charset="0"/>
              </a:rPr>
              <a:t>Protocol-based attacks, which take advantage of known (or unknown) weaknesses in network services</a:t>
            </a:r>
          </a:p>
        </p:txBody>
      </p:sp>
    </p:spTree>
    <p:extLst>
      <p:ext uri="{BB962C8B-B14F-4D97-AF65-F5344CB8AC3E}">
        <p14:creationId xmlns:p14="http://schemas.microsoft.com/office/powerpoint/2010/main" val="1670188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9746F6-430C-49A8-A61D-FE01E0EA538A}"/>
              </a:ext>
            </a:extLst>
          </p:cNvPr>
          <p:cNvSpPr>
            <a:spLocks noGrp="1"/>
          </p:cNvSpPr>
          <p:nvPr>
            <p:ph idx="1"/>
          </p:nvPr>
        </p:nvSpPr>
        <p:spPr/>
        <p:txBody>
          <a:bodyPr>
            <a:normAutofit fontScale="70000" lnSpcReduction="20000"/>
          </a:bodyPr>
          <a:lstStyle/>
          <a:p>
            <a:r>
              <a:rPr lang="en-US" dirty="0">
                <a:latin typeface="Arial" panose="020B0604020202020204" pitchFamily="34" charset="0"/>
                <a:cs typeface="Arial" panose="020B0604020202020204" pitchFamily="34" charset="0"/>
              </a:rPr>
              <a:t> Host attacks, which attack vulnerabilities in certain computer operating systems or in how the system is set up and administered. </a:t>
            </a:r>
          </a:p>
          <a:p>
            <a:r>
              <a:rPr lang="en-US" dirty="0">
                <a:latin typeface="Arial" panose="020B0604020202020204" pitchFamily="34" charset="0"/>
                <a:cs typeface="Arial" panose="020B0604020202020204" pitchFamily="34" charset="0"/>
              </a:rPr>
              <a:t>Password guessing; passwords are sequences of symbols, usually associated with a user name, which provide a mechanism for identification and authentication of a particular user. On almost all machines, the users themselves choose the passwords. This places the burden of security on end users who either do not know, or, sometimes do not care about sound security practices. As a general rule, passwords that are simple to remember, are, likewise, easy to guess. Attackers have several venues of guessing passwords and overcoming this obstacle. </a:t>
            </a:r>
          </a:p>
          <a:p>
            <a:r>
              <a:rPr lang="en-US" dirty="0">
                <a:latin typeface="Arial" panose="020B0604020202020204" pitchFamily="34" charset="0"/>
                <a:cs typeface="Arial" panose="020B0604020202020204" pitchFamily="34" charset="0"/>
              </a:rPr>
              <a:t> Eavesdropping of all sorts, including stealing e-mail messages, files, passwords, and other information over a network connection by listening in on the connection.</a:t>
            </a:r>
          </a:p>
        </p:txBody>
      </p:sp>
    </p:spTree>
    <p:extLst>
      <p:ext uri="{BB962C8B-B14F-4D97-AF65-F5344CB8AC3E}">
        <p14:creationId xmlns:p14="http://schemas.microsoft.com/office/powerpoint/2010/main" val="2307507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8313C-30A6-4122-80E2-1A5FFEF9ACBF}"/>
              </a:ext>
            </a:extLst>
          </p:cNvPr>
          <p:cNvSpPr>
            <a:spLocks noGrp="1"/>
          </p:cNvSpPr>
          <p:nvPr>
            <p:ph type="title"/>
          </p:nvPr>
        </p:nvSpPr>
        <p:spPr/>
        <p:txBody>
          <a:bodyPr/>
          <a:lstStyle/>
          <a:p>
            <a:r>
              <a:rPr lang="en-US" dirty="0"/>
              <a:t>Attacks classification </a:t>
            </a:r>
          </a:p>
        </p:txBody>
      </p:sp>
      <p:graphicFrame>
        <p:nvGraphicFramePr>
          <p:cNvPr id="6" name="Content Placeholder 5">
            <a:extLst>
              <a:ext uri="{FF2B5EF4-FFF2-40B4-BE49-F238E27FC236}">
                <a16:creationId xmlns:a16="http://schemas.microsoft.com/office/drawing/2014/main" id="{C5F001EC-B1A9-48A6-879A-D7B24DB8D33A}"/>
              </a:ext>
            </a:extLst>
          </p:cNvPr>
          <p:cNvGraphicFramePr>
            <a:graphicFrameLocks noGrp="1"/>
          </p:cNvGraphicFramePr>
          <p:nvPr>
            <p:ph idx="1"/>
            <p:extLst>
              <p:ext uri="{D42A27DB-BD31-4B8C-83A1-F6EECF244321}">
                <p14:modId xmlns:p14="http://schemas.microsoft.com/office/powerpoint/2010/main" val="2837120147"/>
              </p:ext>
            </p:extLst>
          </p:nvPr>
        </p:nvGraphicFramePr>
        <p:xfrm>
          <a:off x="838200" y="1928813"/>
          <a:ext cx="10515600" cy="4252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9839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E1A41-61F5-4299-A970-024D3D485061}"/>
              </a:ext>
            </a:extLst>
          </p:cNvPr>
          <p:cNvSpPr>
            <a:spLocks noGrp="1"/>
          </p:cNvSpPr>
          <p:nvPr>
            <p:ph type="title"/>
          </p:nvPr>
        </p:nvSpPr>
        <p:spPr/>
        <p:txBody>
          <a:bodyPr/>
          <a:lstStyle/>
          <a:p>
            <a:r>
              <a:rPr lang="en-US" dirty="0"/>
              <a:t>Attacks classification </a:t>
            </a:r>
          </a:p>
        </p:txBody>
      </p:sp>
      <p:graphicFrame>
        <p:nvGraphicFramePr>
          <p:cNvPr id="4" name="Content Placeholder 3">
            <a:extLst>
              <a:ext uri="{FF2B5EF4-FFF2-40B4-BE49-F238E27FC236}">
                <a16:creationId xmlns:a16="http://schemas.microsoft.com/office/drawing/2014/main" id="{EA941577-EAED-4EEF-AEFC-61BFF65E4DBD}"/>
              </a:ext>
            </a:extLst>
          </p:cNvPr>
          <p:cNvGraphicFramePr>
            <a:graphicFrameLocks noGrp="1"/>
          </p:cNvGraphicFramePr>
          <p:nvPr>
            <p:ph idx="1"/>
            <p:extLst>
              <p:ext uri="{D42A27DB-BD31-4B8C-83A1-F6EECF244321}">
                <p14:modId xmlns:p14="http://schemas.microsoft.com/office/powerpoint/2010/main" val="3820184886"/>
              </p:ext>
            </p:extLst>
          </p:nvPr>
        </p:nvGraphicFramePr>
        <p:xfrm>
          <a:off x="838200" y="1928813"/>
          <a:ext cx="10515600" cy="4252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274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52605-66DA-4079-AA73-6D5815732FF3}"/>
              </a:ext>
            </a:extLst>
          </p:cNvPr>
          <p:cNvSpPr>
            <a:spLocks noGrp="1"/>
          </p:cNvSpPr>
          <p:nvPr>
            <p:ph type="title"/>
          </p:nvPr>
        </p:nvSpPr>
        <p:spPr/>
        <p:txBody>
          <a:bodyPr/>
          <a:lstStyle/>
          <a:p>
            <a:r>
              <a:rPr lang="en-US" dirty="0"/>
              <a:t>Attacks based on source </a:t>
            </a:r>
          </a:p>
        </p:txBody>
      </p:sp>
      <p:sp>
        <p:nvSpPr>
          <p:cNvPr id="3" name="Content Placeholder 2">
            <a:extLst>
              <a:ext uri="{FF2B5EF4-FFF2-40B4-BE49-F238E27FC236}">
                <a16:creationId xmlns:a16="http://schemas.microsoft.com/office/drawing/2014/main" id="{66BDF7C2-538D-4661-B343-EBC815A47D5C}"/>
              </a:ext>
            </a:extLst>
          </p:cNvPr>
          <p:cNvSpPr>
            <a:spLocks noGrp="1"/>
          </p:cNvSpPr>
          <p:nvPr>
            <p:ph idx="1"/>
          </p:nvPr>
        </p:nvSpPr>
        <p:spPr/>
        <p:txBody>
          <a:bodyPr>
            <a:normAutofit lnSpcReduction="10000"/>
          </a:bodyPr>
          <a:lstStyle/>
          <a:p>
            <a:r>
              <a:rPr lang="en-US" dirty="0">
                <a:latin typeface="Arial" panose="020B0604020202020204" pitchFamily="34" charset="0"/>
                <a:cs typeface="Arial" panose="020B0604020202020204" pitchFamily="34" charset="0"/>
              </a:rPr>
              <a:t>Internal :gain normal access to the network and participate in the network </a:t>
            </a:r>
          </a:p>
          <a:p>
            <a:pPr lvl="1"/>
            <a:r>
              <a:rPr lang="en-US" dirty="0">
                <a:latin typeface="Arial" panose="020B0604020202020204" pitchFamily="34" charset="0"/>
                <a:cs typeface="Arial" panose="020B0604020202020204" pitchFamily="34" charset="0"/>
              </a:rPr>
              <a:t>Can be done through:</a:t>
            </a:r>
          </a:p>
          <a:p>
            <a:pPr lvl="2"/>
            <a:r>
              <a:rPr lang="en-US" dirty="0">
                <a:latin typeface="Arial" panose="020B0604020202020204" pitchFamily="34" charset="0"/>
                <a:cs typeface="Arial" panose="020B0604020202020204" pitchFamily="34" charset="0"/>
              </a:rPr>
              <a:t>Compromising a current node</a:t>
            </a:r>
          </a:p>
          <a:p>
            <a:pPr lvl="2"/>
            <a:r>
              <a:rPr lang="en-US" dirty="0">
                <a:latin typeface="Arial" panose="020B0604020202020204" pitchFamily="34" charset="0"/>
                <a:cs typeface="Arial" panose="020B0604020202020204" pitchFamily="34" charset="0"/>
              </a:rPr>
              <a:t>Impersonate a host to gain access as a new node </a:t>
            </a:r>
          </a:p>
          <a:p>
            <a:r>
              <a:rPr lang="en-US" dirty="0">
                <a:latin typeface="Arial" panose="020B0604020202020204" pitchFamily="34" charset="0"/>
                <a:cs typeface="Arial" panose="020B0604020202020204" pitchFamily="34" charset="0"/>
              </a:rPr>
              <a:t>External :an attack from a node outside the network </a:t>
            </a:r>
          </a:p>
          <a:p>
            <a:pPr lvl="1"/>
            <a:r>
              <a:rPr lang="en-US" dirty="0">
                <a:latin typeface="Arial" panose="020B0604020202020204" pitchFamily="34" charset="0"/>
                <a:cs typeface="Arial" panose="020B0604020202020204" pitchFamily="34" charset="0"/>
              </a:rPr>
              <a:t>Causes:</a:t>
            </a:r>
          </a:p>
          <a:p>
            <a:pPr lvl="2"/>
            <a:r>
              <a:rPr lang="en-US" dirty="0">
                <a:latin typeface="Arial" panose="020B0604020202020204" pitchFamily="34" charset="0"/>
                <a:cs typeface="Arial" panose="020B0604020202020204" pitchFamily="34" charset="0"/>
              </a:rPr>
              <a:t>Congestion</a:t>
            </a:r>
          </a:p>
          <a:p>
            <a:pPr lvl="2"/>
            <a:r>
              <a:rPr lang="en-US" dirty="0">
                <a:latin typeface="Arial" panose="020B0604020202020204" pitchFamily="34" charset="0"/>
                <a:cs typeface="Arial" panose="020B0604020202020204" pitchFamily="34" charset="0"/>
              </a:rPr>
              <a:t>Propagate fake routing information</a:t>
            </a:r>
          </a:p>
          <a:p>
            <a:pPr lvl="2"/>
            <a:r>
              <a:rPr lang="en-US" dirty="0">
                <a:latin typeface="Arial" panose="020B0604020202020204" pitchFamily="34" charset="0"/>
                <a:cs typeface="Arial" panose="020B0604020202020204" pitchFamily="34" charset="0"/>
              </a:rPr>
              <a:t>Disturb nodes from providing services </a:t>
            </a:r>
          </a:p>
        </p:txBody>
      </p:sp>
    </p:spTree>
    <p:extLst>
      <p:ext uri="{BB962C8B-B14F-4D97-AF65-F5344CB8AC3E}">
        <p14:creationId xmlns:p14="http://schemas.microsoft.com/office/powerpoint/2010/main" val="633181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E1A41-61F5-4299-A970-024D3D485061}"/>
              </a:ext>
            </a:extLst>
          </p:cNvPr>
          <p:cNvSpPr>
            <a:spLocks noGrp="1"/>
          </p:cNvSpPr>
          <p:nvPr>
            <p:ph type="title"/>
          </p:nvPr>
        </p:nvSpPr>
        <p:spPr/>
        <p:txBody>
          <a:bodyPr/>
          <a:lstStyle/>
          <a:p>
            <a:r>
              <a:rPr lang="en-US" dirty="0"/>
              <a:t>Attacks classification </a:t>
            </a:r>
          </a:p>
        </p:txBody>
      </p:sp>
      <p:graphicFrame>
        <p:nvGraphicFramePr>
          <p:cNvPr id="5" name="Content Placeholder 4">
            <a:extLst>
              <a:ext uri="{FF2B5EF4-FFF2-40B4-BE49-F238E27FC236}">
                <a16:creationId xmlns:a16="http://schemas.microsoft.com/office/drawing/2014/main" id="{9A431540-EDBD-49CB-8D9B-1A5189A322D1}"/>
              </a:ext>
            </a:extLst>
          </p:cNvPr>
          <p:cNvGraphicFramePr>
            <a:graphicFrameLocks noGrp="1"/>
          </p:cNvGraphicFramePr>
          <p:nvPr>
            <p:ph idx="1"/>
            <p:extLst>
              <p:ext uri="{D42A27DB-BD31-4B8C-83A1-F6EECF244321}">
                <p14:modId xmlns:p14="http://schemas.microsoft.com/office/powerpoint/2010/main" val="1322925486"/>
              </p:ext>
            </p:extLst>
          </p:nvPr>
        </p:nvGraphicFramePr>
        <p:xfrm>
          <a:off x="838200" y="1928813"/>
          <a:ext cx="10515600" cy="4252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696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660DD-BEE9-4DD3-BDEC-E9876C0BC888}"/>
              </a:ext>
            </a:extLst>
          </p:cNvPr>
          <p:cNvSpPr>
            <a:spLocks noGrp="1"/>
          </p:cNvSpPr>
          <p:nvPr>
            <p:ph type="title"/>
          </p:nvPr>
        </p:nvSpPr>
        <p:spPr/>
        <p:txBody>
          <a:bodyPr>
            <a:normAutofit fontScale="90000"/>
          </a:bodyPr>
          <a:lstStyle/>
          <a:p>
            <a:r>
              <a:rPr lang="en-US" dirty="0"/>
              <a:t>Attacks based on the number of nodes </a:t>
            </a:r>
          </a:p>
        </p:txBody>
      </p:sp>
      <p:sp>
        <p:nvSpPr>
          <p:cNvPr id="3" name="Content Placeholder 2">
            <a:extLst>
              <a:ext uri="{FF2B5EF4-FFF2-40B4-BE49-F238E27FC236}">
                <a16:creationId xmlns:a16="http://schemas.microsoft.com/office/drawing/2014/main" id="{8B3D4B0B-E47B-4EBC-BCD9-5DF92CDE75C9}"/>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Collaborative attacks :when more than one node synchronize their action to disturb a target .</a:t>
            </a:r>
          </a:p>
          <a:p>
            <a:r>
              <a:rPr lang="en-US" dirty="0">
                <a:latin typeface="Arial" panose="020B0604020202020204" pitchFamily="34" charset="0"/>
                <a:cs typeface="Arial" panose="020B0604020202020204" pitchFamily="34" charset="0"/>
              </a:rPr>
              <a:t>Direct Collaborative attack examples :</a:t>
            </a:r>
          </a:p>
          <a:p>
            <a:pPr lvl="1"/>
            <a:r>
              <a:rPr lang="en-US" dirty="0">
                <a:latin typeface="Arial" panose="020B0604020202020204" pitchFamily="34" charset="0"/>
                <a:cs typeface="Arial" panose="020B0604020202020204" pitchFamily="34" charset="0"/>
              </a:rPr>
              <a:t>Black hole :an attack in which a routing protocol advertise itself as best path to nodes it wants to intercept</a:t>
            </a:r>
          </a:p>
          <a:p>
            <a:pPr lvl="1"/>
            <a:r>
              <a:rPr lang="en-US" dirty="0">
                <a:latin typeface="Arial" panose="020B0604020202020204" pitchFamily="34" charset="0"/>
                <a:cs typeface="Arial" panose="020B0604020202020204" pitchFamily="34" charset="0"/>
              </a:rPr>
              <a:t>Worm hole :an attack in which the attacker receive packets at a point then tunnels them to another point then replays them in the network </a:t>
            </a:r>
          </a:p>
        </p:txBody>
      </p:sp>
    </p:spTree>
    <p:extLst>
      <p:ext uri="{BB962C8B-B14F-4D97-AF65-F5344CB8AC3E}">
        <p14:creationId xmlns:p14="http://schemas.microsoft.com/office/powerpoint/2010/main" val="409940288"/>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1C2431"/>
      </a:dk2>
      <a:lt2>
        <a:srgbClr val="F0F3F0"/>
      </a:lt2>
      <a:accent1>
        <a:srgbClr val="E329E7"/>
      </a:accent1>
      <a:accent2>
        <a:srgbClr val="8217D5"/>
      </a:accent2>
      <a:accent3>
        <a:srgbClr val="472CE7"/>
      </a:accent3>
      <a:accent4>
        <a:srgbClr val="174BD5"/>
      </a:accent4>
      <a:accent5>
        <a:srgbClr val="29ACE7"/>
      </a:accent5>
      <a:accent6>
        <a:srgbClr val="15C1AF"/>
      </a:accent6>
      <a:hlink>
        <a:srgbClr val="3F82BF"/>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102</TotalTime>
  <Words>1002</Words>
  <Application>Microsoft Office PowerPoint</Application>
  <PresentationFormat>Widescreen</PresentationFormat>
  <Paragraphs>70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Modern Love</vt:lpstr>
      <vt:lpstr>The Hand</vt:lpstr>
      <vt:lpstr>SketchyVTI</vt:lpstr>
      <vt:lpstr>Information and Network Security </vt:lpstr>
      <vt:lpstr>Definition </vt:lpstr>
      <vt:lpstr>Avenues of attack </vt:lpstr>
      <vt:lpstr>PowerPoint Presentation</vt:lpstr>
      <vt:lpstr>Attacks classification </vt:lpstr>
      <vt:lpstr>Attacks classification </vt:lpstr>
      <vt:lpstr>Attacks based on source </vt:lpstr>
      <vt:lpstr>Attacks classification </vt:lpstr>
      <vt:lpstr>Attacks based on the number of nodes </vt:lpstr>
      <vt:lpstr>Attacks classification </vt:lpstr>
      <vt:lpstr>Passive attacks </vt:lpstr>
      <vt:lpstr>Passive attacks </vt:lpstr>
      <vt:lpstr>Active attacks </vt:lpstr>
      <vt:lpstr>Active attacks </vt:lpstr>
      <vt:lpstr>PowerPoint Presentation</vt:lpstr>
      <vt:lpstr>PowerPoint Presentation</vt:lpstr>
      <vt:lpstr>Active attacks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and Network Security </dc:title>
  <dc:creator>razan</dc:creator>
  <cp:lastModifiedBy>razan</cp:lastModifiedBy>
  <cp:revision>1</cp:revision>
  <dcterms:created xsi:type="dcterms:W3CDTF">2020-10-10T10:52:52Z</dcterms:created>
  <dcterms:modified xsi:type="dcterms:W3CDTF">2020-10-10T12:35:37Z</dcterms:modified>
</cp:coreProperties>
</file>