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703" r:id="rId4"/>
    <p:sldId id="704" r:id="rId5"/>
    <p:sldId id="29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gpY95sf6r2EGASAL5AWrQMlSdH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6191F3-3882-4D83-A244-03617160CB49}">
  <a:tblStyle styleId="{136191F3-3882-4D83-A244-03617160CB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" Type="http://schemas.openxmlformats.org/officeDocument/2006/relationships/slide" Target="slides/slide2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Google Shape;71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5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20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3000" y="-147962"/>
            <a:ext cx="9237000" cy="5291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86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128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69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7828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811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853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689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3"/>
          <p:cNvSpPr txBox="1"/>
          <p:nvPr/>
        </p:nvSpPr>
        <p:spPr>
          <a:xfrm>
            <a:off x="721953" y="766825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0001"/>
                </a:solidFill>
                <a:latin typeface="Arial"/>
                <a:ea typeface="Arial"/>
                <a:cs typeface="Arial"/>
                <a:sym typeface="Arial"/>
              </a:rPr>
              <a:t>AGENDA GOES HERE</a:t>
            </a:r>
            <a:endParaRPr sz="2800" b="1" i="0" u="none" strike="noStrike" cap="none">
              <a:solidFill>
                <a:srgbClr val="FF000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4465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6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4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4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6846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tatman/fun-beginner-friendly-dataset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learn.herovired.com/user/view.php?id=1531&amp;course=148" TargetMode="External"/><Relationship Id="rId2" Type="http://schemas.openxmlformats.org/officeDocument/2006/relationships/hyperlink" Target="https://vlearn.herovired.com/user/view.php?id=1501&amp;course=148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490750" y="2885962"/>
            <a:ext cx="4391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 Activity</a:t>
            </a:r>
            <a:endParaRPr sz="1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7225-B8C4-41D3-8CD2-C6F3F5AC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Activity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29D5-7F68-4537-AA29-3C6173541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 Students can apply the learning of Windows Analytical Functions and SQL topics on their selected dataset.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student has to select a dataset of their choice.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Helpful Links for selecting dataset: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https://www.kaggle.com/rtatman/fun-beginner-friendly-datasets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https://archive.ics.uci.edu/ml/index.php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Apply the allotted topic to the dataset 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 a 5 minute presentation showing the SQL query with results of the allotted topic.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84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7225-B8C4-41D3-8CD2-C6F3F5AC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Topics </a:t>
            </a:r>
            <a:endParaRPr lang="en-IN" sz="2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29D5-7F68-4537-AA29-3C6173541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10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nidhi</a:t>
            </a:r>
            <a:r>
              <a:rPr lang="en-IN" sz="2100" u="none" strike="noStrike" dirty="0">
                <a:solidFill>
                  <a:srgbClr val="0097A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10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agarwal</a:t>
            </a:r>
            <a:r>
              <a:rPr lang="en-IN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- </a:t>
            </a:r>
            <a:r>
              <a:rPr lang="en-IN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nth_value</a:t>
            </a:r>
            <a:r>
              <a:rPr lang="en-IN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(expr, N)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10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NITIN ANAND</a:t>
            </a:r>
            <a:r>
              <a:rPr lang="en-IN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--</a:t>
            </a:r>
            <a:r>
              <a:rPr lang="en-IN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last_value</a:t>
            </a:r>
            <a:r>
              <a:rPr lang="en-IN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(expr)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Pallavi Chauhan-- </a:t>
            </a:r>
            <a:r>
              <a:rPr lang="en-US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first_value</a:t>
            </a: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(expr)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 Vineeth-- lead(expr, offset)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Abhishek Gupta-- lag(expr, offset)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Mir </a:t>
            </a:r>
            <a:r>
              <a:rPr lang="en-US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Yavar</a:t>
            </a: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Hayat--- </a:t>
            </a:r>
            <a:r>
              <a:rPr lang="en-US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ntile</a:t>
            </a: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Arjune</a:t>
            </a: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Krishna-- </a:t>
            </a:r>
            <a:r>
              <a:rPr lang="en-US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cume_dist</a:t>
            </a: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Manish </a:t>
            </a:r>
            <a:r>
              <a:rPr lang="en-US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Pokhariya</a:t>
            </a: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Singh-- </a:t>
            </a:r>
            <a:r>
              <a:rPr lang="en-US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percent_rank</a:t>
            </a: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Sam--- </a:t>
            </a:r>
            <a:r>
              <a:rPr lang="en-US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dense_rank</a:t>
            </a: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Vikrant -- rank()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Rahul—Group by 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Shara</a:t>
            </a: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–Connecting SQL with Python and use a aggregate function query to bring the data to Python and visualize it with seaborn.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Pranil</a:t>
            </a: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Ravindra Sable—rank()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Nidhi Agarwal—</a:t>
            </a:r>
            <a:r>
              <a:rPr lang="en-US" sz="2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dense_rank</a:t>
            </a:r>
            <a:r>
              <a:rPr lang="en-US" sz="2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2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4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718" name="Google Shape;7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719" name="Google Shape;71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219</Words>
  <Application>Microsoft Office PowerPoint</Application>
  <PresentationFormat>On-screen Show (16:9)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Simple Light</vt:lpstr>
      <vt:lpstr>1_Simple Light</vt:lpstr>
      <vt:lpstr>PowerPoint Presentation</vt:lpstr>
      <vt:lpstr>SQL Activity</vt:lpstr>
      <vt:lpstr>SQL Topics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Leena Shibu</dc:creator>
  <cp:lastModifiedBy>Leena Shibu</cp:lastModifiedBy>
  <cp:revision>19</cp:revision>
  <dcterms:modified xsi:type="dcterms:W3CDTF">2021-11-15T03:23:57Z</dcterms:modified>
</cp:coreProperties>
</file>