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65" r:id="rId3"/>
    <p:sldId id="257" r:id="rId4"/>
    <p:sldId id="259" r:id="rId5"/>
    <p:sldId id="278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16" autoAdjust="0"/>
  </p:normalViewPr>
  <p:slideViewPr>
    <p:cSldViewPr snapToGrid="0" snapToObjects="1">
      <p:cViewPr varScale="1">
        <p:scale>
          <a:sx n="67" d="100"/>
          <a:sy n="67" d="100"/>
        </p:scale>
        <p:origin x="8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C8DCEBFC-5E8A-348B-8ED0-1A3AA625B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44CFFF8D-0FE3-DD2E-4B85-1A25058F42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04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5695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167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3067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366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616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208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524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79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236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992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517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837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055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728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4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75977A3-35D9-2468-33AB-5BE206960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32" y="1246590"/>
            <a:ext cx="9939336" cy="7483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By</a:t>
            </a:r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755400B2-B16A-7D43-4600-7CFB0FDF621F}"/>
              </a:ext>
            </a:extLst>
          </p:cNvPr>
          <p:cNvSpPr txBox="1"/>
          <p:nvPr/>
        </p:nvSpPr>
        <p:spPr>
          <a:xfrm>
            <a:off x="295275" y="2543176"/>
            <a:ext cx="1160145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0" dirty="0">
                <a:effectLst/>
                <a:latin typeface="Consolas" panose="020B0609020204030204" pitchFamily="49" charset="0"/>
              </a:rPr>
              <a:t>LEENA SALEEM ALTURJAMI</a:t>
            </a:r>
          </a:p>
          <a:p>
            <a:pPr algn="ctr"/>
            <a:r>
              <a:rPr lang="en-US" sz="3200" dirty="0"/>
              <a:t>SALMA AIAD ALOQMANI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367019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14"/>
            <a:ext cx="11803063" cy="8245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Registration</a:t>
            </a:r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32A938E-3708-570D-1ACE-735351AA6398}"/>
              </a:ext>
            </a:extLst>
          </p:cNvPr>
          <p:cNvSpPr txBox="1"/>
          <p:nvPr/>
        </p:nvSpPr>
        <p:spPr>
          <a:xfrm>
            <a:off x="498474" y="1543051"/>
            <a:ext cx="961707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When the user want to sign in our website he will sign in from this page.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15928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03063" cy="906992"/>
          </a:xfrm>
        </p:spPr>
        <p:txBody>
          <a:bodyPr/>
          <a:lstStyle/>
          <a:p>
            <a:pPr algn="ctr"/>
            <a:r>
              <a:rPr lang="en-US" dirty="0"/>
              <a:t>Registration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33FCF97-FA4B-6D54-1B07-C0F73831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536"/>
            <a:ext cx="12192000" cy="5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8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257177"/>
            <a:ext cx="11803063" cy="906992"/>
          </a:xfrm>
        </p:spPr>
        <p:txBody>
          <a:bodyPr/>
          <a:lstStyle/>
          <a:p>
            <a:pPr algn="ctr"/>
            <a:r>
              <a:rPr lang="en-US" dirty="0"/>
              <a:t>About</a:t>
            </a:r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F882A79C-7718-BB21-B946-78ADCDFBC135}"/>
              </a:ext>
            </a:extLst>
          </p:cNvPr>
          <p:cNvSpPr txBox="1"/>
          <p:nvPr/>
        </p:nvSpPr>
        <p:spPr>
          <a:xfrm>
            <a:off x="498475" y="1543051"/>
            <a:ext cx="1040288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In this page we only show some info about the rental car website.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26002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887"/>
            <a:ext cx="11803063" cy="906992"/>
          </a:xfrm>
        </p:spPr>
        <p:txBody>
          <a:bodyPr/>
          <a:lstStyle/>
          <a:p>
            <a:pPr algn="ctr"/>
            <a:r>
              <a:rPr lang="en-US" dirty="0"/>
              <a:t>About</a:t>
            </a:r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B4E98D56-4900-A457-EDD8-60F7B4A3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1359538"/>
            <a:ext cx="12192000" cy="54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150"/>
            <a:ext cx="11803063" cy="906992"/>
          </a:xfrm>
        </p:spPr>
        <p:txBody>
          <a:bodyPr/>
          <a:lstStyle/>
          <a:p>
            <a:pPr algn="ctr"/>
            <a:r>
              <a:rPr lang="en-US" dirty="0"/>
              <a:t>Login</a:t>
            </a:r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3718C24A-809C-DF91-06F6-FB4C11457C4B}"/>
              </a:ext>
            </a:extLst>
          </p:cNvPr>
          <p:cNvSpPr txBox="1"/>
          <p:nvPr/>
        </p:nvSpPr>
        <p:spPr>
          <a:xfrm>
            <a:off x="498474" y="1543051"/>
            <a:ext cx="963136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From this page the user can login in to our website.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27425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03063" cy="906992"/>
          </a:xfrm>
        </p:spPr>
        <p:txBody>
          <a:bodyPr/>
          <a:lstStyle/>
          <a:p>
            <a:pPr algn="ctr"/>
            <a:r>
              <a:rPr lang="en-US" dirty="0"/>
              <a:t>Login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80EEC5A-0F89-A899-E085-71D6B96D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097"/>
            <a:ext cx="12192000" cy="57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75977A3-35D9-2468-33AB-5BE206960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3195637"/>
            <a:ext cx="10272711" cy="1228725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KINGDOM OF SAUDI ARABIA</a:t>
            </a:r>
            <a:br>
              <a:rPr lang="en-US" sz="2800" dirty="0"/>
            </a:br>
            <a:r>
              <a:rPr lang="en-US" sz="2800" dirty="0"/>
              <a:t>TABUK UNIVERSITY</a:t>
            </a:r>
            <a:br>
              <a:rPr lang="en-US" sz="2800" dirty="0"/>
            </a:br>
            <a:r>
              <a:rPr lang="en-US" sz="2800" dirty="0"/>
              <a:t>COLLEGE OF COMPUTER SCIENCE </a:t>
            </a:r>
            <a:br>
              <a:rPr lang="en-US" sz="2800" dirty="0"/>
            </a:br>
            <a:r>
              <a:rPr lang="en-US" sz="2800" dirty="0"/>
              <a:t>&amp; INFORMATION SYSTEM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C6F0D8C5-13AB-2515-D1A7-C988B16A9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252413"/>
            <a:ext cx="20669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عنوان 1">
            <a:extLst>
              <a:ext uri="{FF2B5EF4-FFF2-40B4-BE49-F238E27FC236}">
                <a16:creationId xmlns:a16="http://schemas.microsoft.com/office/drawing/2014/main" id="{A479C9FD-E841-92CA-C612-7C9F99B9B8F7}"/>
              </a:ext>
            </a:extLst>
          </p:cNvPr>
          <p:cNvSpPr txBox="1">
            <a:spLocks/>
          </p:cNvSpPr>
          <p:nvPr/>
        </p:nvSpPr>
        <p:spPr>
          <a:xfrm>
            <a:off x="959643" y="4433886"/>
            <a:ext cx="10272711" cy="12287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  Auto For Rental Car website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215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7" y="372532"/>
            <a:ext cx="11803063" cy="1507067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  <a:endParaRPr lang="ar-SA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09092F28-2332-72A4-CE51-CE3B0277C46B}"/>
              </a:ext>
            </a:extLst>
          </p:cNvPr>
          <p:cNvSpPr txBox="1"/>
          <p:nvPr/>
        </p:nvSpPr>
        <p:spPr>
          <a:xfrm>
            <a:off x="255586" y="2090172"/>
            <a:ext cx="11487149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600" dirty="0"/>
              <a:t>The Auto For Rental Car website is a user-friendly online platform designed to simplify the process of renting a car. With a sleek and intuitive interface, our website offers a seamless and convenient car rental experience for individuals and businesses alike.</a:t>
            </a:r>
          </a:p>
          <a:p>
            <a:endParaRPr lang="en-US" sz="2600" dirty="0"/>
          </a:p>
          <a:p>
            <a:r>
              <a:rPr lang="en-US" sz="2600" dirty="0"/>
              <a:t>The website incorporates modern HTML and CSS techniques to provide an engaging and responsive user interface. From the moment visitors land on our homepage, they are greeted with a visually appealing design that reflects the professionalism and reliability of our rental car services.</a:t>
            </a:r>
            <a:endParaRPr lang="ar-SA" sz="2600" dirty="0"/>
          </a:p>
        </p:txBody>
      </p:sp>
    </p:spTree>
    <p:extLst>
      <p:ext uri="{BB962C8B-B14F-4D97-AF65-F5344CB8AC3E}">
        <p14:creationId xmlns:p14="http://schemas.microsoft.com/office/powerpoint/2010/main" val="40835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8" y="372532"/>
            <a:ext cx="11803063" cy="1507067"/>
          </a:xfrm>
        </p:spPr>
        <p:txBody>
          <a:bodyPr/>
          <a:lstStyle/>
          <a:p>
            <a:pPr algn="ctr"/>
            <a:r>
              <a:rPr lang="en-US" dirty="0"/>
              <a:t>Home page</a:t>
            </a:r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48A8848D-B311-B80A-FBFE-F28900147CBC}"/>
              </a:ext>
            </a:extLst>
          </p:cNvPr>
          <p:cNvSpPr txBox="1"/>
          <p:nvPr/>
        </p:nvSpPr>
        <p:spPr>
          <a:xfrm>
            <a:off x="498474" y="1543051"/>
            <a:ext cx="997426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In this page you can see the list of cars that we have them you can rent any one of them.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0141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113" y="372532"/>
            <a:ext cx="9005887" cy="1507067"/>
          </a:xfrm>
        </p:spPr>
        <p:txBody>
          <a:bodyPr/>
          <a:lstStyle/>
          <a:p>
            <a:pPr algn="ctr"/>
            <a:r>
              <a:rPr lang="en-US" dirty="0"/>
              <a:t>Home page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CB54157-2964-1478-CFB2-34E921DF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" y="0"/>
            <a:ext cx="5478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4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7" y="372532"/>
            <a:ext cx="11803063" cy="1507067"/>
          </a:xfrm>
        </p:spPr>
        <p:txBody>
          <a:bodyPr/>
          <a:lstStyle/>
          <a:p>
            <a:pPr algn="ctr"/>
            <a:r>
              <a:rPr lang="en-US" dirty="0"/>
              <a:t>Contact Us</a:t>
            </a:r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48A8848D-B311-B80A-FBFE-F28900147CBC}"/>
              </a:ext>
            </a:extLst>
          </p:cNvPr>
          <p:cNvSpPr txBox="1"/>
          <p:nvPr/>
        </p:nvSpPr>
        <p:spPr>
          <a:xfrm>
            <a:off x="498475" y="1543051"/>
            <a:ext cx="96027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This page use for contact with us.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9190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03063" cy="906992"/>
          </a:xfrm>
        </p:spPr>
        <p:txBody>
          <a:bodyPr/>
          <a:lstStyle/>
          <a:p>
            <a:pPr algn="ctr"/>
            <a:r>
              <a:rPr lang="en-US" dirty="0"/>
              <a:t>Contact Us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68EDEF5-F3D3-A510-5E33-EC52FCCB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963"/>
            <a:ext cx="12192000" cy="58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5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467"/>
            <a:ext cx="11803063" cy="906992"/>
          </a:xfrm>
        </p:spPr>
        <p:txBody>
          <a:bodyPr/>
          <a:lstStyle/>
          <a:p>
            <a:pPr algn="ctr"/>
            <a:r>
              <a:rPr lang="en-US" dirty="0"/>
              <a:t>Student Member</a:t>
            </a:r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D95703F1-84DE-D168-C896-1C27B5C78E5B}"/>
              </a:ext>
            </a:extLst>
          </p:cNvPr>
          <p:cNvSpPr txBox="1"/>
          <p:nvPr/>
        </p:nvSpPr>
        <p:spPr>
          <a:xfrm>
            <a:off x="498474" y="1543051"/>
            <a:ext cx="911701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In this page we display our name randomly by list and </a:t>
            </a:r>
            <a:r>
              <a:rPr lang="en-US" sz="2800" dirty="0" err="1"/>
              <a:t>javaScript</a:t>
            </a:r>
            <a:r>
              <a:rPr lang="en-US" sz="2800" dirty="0"/>
              <a:t> also we show table and video.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5564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85A0B3-53EC-C5CA-2E2F-535D62B5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4301"/>
            <a:ext cx="11803063" cy="906992"/>
          </a:xfrm>
        </p:spPr>
        <p:txBody>
          <a:bodyPr/>
          <a:lstStyle/>
          <a:p>
            <a:pPr algn="ctr"/>
            <a:r>
              <a:rPr lang="en-US" dirty="0"/>
              <a:t>Student Member</a:t>
            </a:r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1659AD7B-E6CE-B560-8727-1A300A3D9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58" y="457200"/>
            <a:ext cx="7485580" cy="62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78524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230</Words>
  <Application>Microsoft Office PowerPoint</Application>
  <PresentationFormat>شاشة عريضة</PresentationFormat>
  <Paragraphs>27</Paragraphs>
  <Slides>15</Slides>
  <Notes>0</Notes>
  <HiddenSlides>2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0" baseType="lpstr">
      <vt:lpstr>Arial</vt:lpstr>
      <vt:lpstr>Consolas</vt:lpstr>
      <vt:lpstr>Trebuchet MS</vt:lpstr>
      <vt:lpstr>Wingdings 3</vt:lpstr>
      <vt:lpstr>واجهة</vt:lpstr>
      <vt:lpstr>By</vt:lpstr>
      <vt:lpstr>KINGDOM OF SAUDI ARABIA TABUK UNIVERSITY COLLEGE OF COMPUTER SCIENCE  &amp; INFORMATION SYSTEM</vt:lpstr>
      <vt:lpstr>Abstract</vt:lpstr>
      <vt:lpstr>Home page</vt:lpstr>
      <vt:lpstr>Home page</vt:lpstr>
      <vt:lpstr>Contact Us</vt:lpstr>
      <vt:lpstr>Contact Us</vt:lpstr>
      <vt:lpstr>Student Member</vt:lpstr>
      <vt:lpstr>Student Member</vt:lpstr>
      <vt:lpstr>Registration</vt:lpstr>
      <vt:lpstr>Registration</vt:lpstr>
      <vt:lpstr>About</vt:lpstr>
      <vt:lpstr>About</vt:lpstr>
      <vt:lpstr>Login</vt:lpstr>
      <vt:lpstr>Login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Mustafa Altamimi</cp:lastModifiedBy>
  <cp:revision>17</cp:revision>
  <dcterms:modified xsi:type="dcterms:W3CDTF">2023-11-29T00:15:06Z</dcterms:modified>
  <cp:category/>
</cp:coreProperties>
</file>