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71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00E6E-A906-4A1D-A4D1-D712955BBA41}" v="296" dt="2024-04-05T05:41:23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3B1F0-0A72-4EF8-91A2-C8E6797B226E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C9BCE-6882-4B01-99ED-A7090F388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74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C9BCE-6882-4B01-99ED-A7090F388D1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3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7" Type="http://schemas.openxmlformats.org/officeDocument/2006/relationships/hyperlink" Target="http://yann.lecun.com/exdb/mnist/" TargetMode="External"/><Relationship Id="rId2" Type="http://schemas.openxmlformats.org/officeDocument/2006/relationships/hyperlink" Target="https://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" TargetMode="External"/><Relationship Id="rId5" Type="http://schemas.openxmlformats.org/officeDocument/2006/relationships/hyperlink" Target="https://www.tensorflow.org/" TargetMode="External"/><Relationship Id="rId4" Type="http://schemas.openxmlformats.org/officeDocument/2006/relationships/hyperlink" Target="https://matplotlib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B94825-532B-7C7E-EFAA-CABF6D267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119" y="1716066"/>
            <a:ext cx="12283334" cy="499934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5400" b="1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Presented By : </a:t>
            </a:r>
            <a:br>
              <a:rPr lang="en-US" sz="3200" b="1" dirty="0">
                <a:latin typeface="Times New Roman"/>
                <a:cs typeface="Times New Roman"/>
              </a:rPr>
            </a:b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                                     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     LEENA 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     B TECH – INFORMATION TECHNOLOGY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                III- Year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           UCEV Villupuram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           leenasowmiga@gmail.com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                                           </a:t>
            </a:r>
            <a:endParaRPr lang="en-US" sz="32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                                           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                                         </a:t>
            </a:r>
            <a:endParaRPr lang="en-US" sz="32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400" b="1" i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75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 APPROACH – CONT.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2.Software Requirements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Python: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project is coded using the Python programming language, leveraging its versatility and extensive library ecosystem for efficient development.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its high-level API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 instrumental in building and training GAN architectures, simplifying the process and enabling efficient experimentation.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Colab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hese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platforms facilitate interactive development, experimentation, and documentation, promoting dynamic and collaborative workflows.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Powerful for numerical computation and array manipulation.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used for data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visualisation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included plotting original, synthetic and augmented data.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597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346B5-D268-D6E0-61A0-44D41AAE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00"/>
                </a:solidFill>
                <a:latin typeface="Times New Roman"/>
                <a:cs typeface="Times New Roman"/>
              </a:rPr>
              <a:t>MODELLING</a:t>
            </a:r>
            <a:endParaRPr lang="en-US" sz="4400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4459C-75A2-999E-59D9-7A9382666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 err="1"/>
              <a:t>FrameworK</a:t>
            </a:r>
            <a:r>
              <a:rPr lang="en-US" sz="2000" b="1" dirty="0"/>
              <a:t> </a:t>
            </a:r>
            <a:r>
              <a:rPr lang="en-US" sz="2000" dirty="0"/>
              <a:t>   </a:t>
            </a:r>
            <a:r>
              <a:rPr lang="en-US" dirty="0"/>
              <a:t>   </a:t>
            </a:r>
            <a:r>
              <a:rPr lang="en-US" dirty="0">
                <a:ea typeface="+mn-lt"/>
                <a:cs typeface="+mn-lt"/>
              </a:rPr>
              <a:t>      </a:t>
            </a:r>
            <a:r>
              <a:rPr lang="en-US" sz="2000" dirty="0">
                <a:ea typeface="+mn-lt"/>
                <a:cs typeface="+mn-lt"/>
              </a:rPr>
              <a:t> TensorFlow</a:t>
            </a:r>
          </a:p>
          <a:p>
            <a:r>
              <a:rPr lang="en-US" sz="2000" b="1" dirty="0"/>
              <a:t>Library                    </a:t>
            </a:r>
            <a:r>
              <a:rPr lang="en-US" sz="2000" dirty="0"/>
              <a:t>Numpy</a:t>
            </a:r>
          </a:p>
          <a:p>
            <a:pPr marL="2286000" lvl="5" indent="0">
              <a:buNone/>
            </a:pPr>
            <a:r>
              <a:rPr lang="en-US" sz="2000" dirty="0"/>
              <a:t>      Pandas</a:t>
            </a:r>
          </a:p>
          <a:p>
            <a:endParaRPr lang="en-US" sz="1400" dirty="0"/>
          </a:p>
          <a:p>
            <a:r>
              <a:rPr lang="en-US" sz="2000" b="1" dirty="0"/>
              <a:t>Model       </a:t>
            </a:r>
            <a:r>
              <a:rPr lang="en-US" sz="2000" dirty="0">
                <a:ea typeface="+mn-lt"/>
                <a:cs typeface="+mn-lt"/>
              </a:rPr>
              <a:t>   Sequential model</a:t>
            </a:r>
          </a:p>
          <a:p>
            <a:pPr marL="2743200" lvl="6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Artificial neural network (ANN) model</a:t>
            </a:r>
          </a:p>
          <a:p>
            <a:pPr marL="2743200" lvl="6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RMSprop optimizer</a:t>
            </a:r>
          </a:p>
          <a:p>
            <a:pPr marL="2743200" lvl="6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Binary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crossentropy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90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42" y="1365250"/>
            <a:ext cx="11273424" cy="5135563"/>
          </a:xfrm>
        </p:spPr>
      </p:pic>
    </p:spTree>
    <p:extLst>
      <p:ext uri="{BB962C8B-B14F-4D97-AF65-F5344CB8AC3E}">
        <p14:creationId xmlns:p14="http://schemas.microsoft.com/office/powerpoint/2010/main" val="343248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70" y="413359"/>
            <a:ext cx="11756714" cy="599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21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66" y="363255"/>
            <a:ext cx="11336056" cy="62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7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REFERENCES: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https://numpy.org/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https://keras.io/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https://matplotlib.org/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https://www.tensorflow.org/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https://scikit-learn.org/stable/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http://yann.lecun.com/exdb/mnist/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19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3554-27D4-A006-698B-125E9C7F4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573" y="1846117"/>
            <a:ext cx="9887065" cy="1320800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CANCER PREDICTION USING ANN(ARTIFICIAL NEURAL NETWORK)</a:t>
            </a:r>
          </a:p>
        </p:txBody>
      </p:sp>
    </p:spTree>
    <p:extLst>
      <p:ext uri="{BB962C8B-B14F-4D97-AF65-F5344CB8AC3E}">
        <p14:creationId xmlns:p14="http://schemas.microsoft.com/office/powerpoint/2010/main" val="154947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BC97-BEE6-7EB6-AE8F-DC3E6F55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AGENDA: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32984-38F5-682D-14CD-B88412439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186" y="1766171"/>
            <a:ext cx="9458334" cy="391151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Problem statement 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Project overview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Who are the end users?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Proposed Solution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wow in my Solution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System Approach 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Result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References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46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21DF-DD22-7B8D-8BA4-689BCA12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A59A8-EB70-6F28-7679-DC3D04534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61" y="1817689"/>
            <a:ext cx="8596668" cy="4583111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develop a deep learning-based model for  cancer prediction, addressing current limitations in accuracy and efficiency. </a:t>
            </a:r>
          </a:p>
          <a:p>
            <a:pPr algn="just">
              <a:buFont typeface="Wingdings" pitchFamily="2" charset="2"/>
              <a:buChar char="Ø"/>
            </a:pP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deep neural networks and large-scale datasets, the project seeks to enhance sensitivity and specificity in cancer prediction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7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8BD6-ABAA-1EB4-2056-C0C939F3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7091"/>
            <a:ext cx="8596668" cy="1320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572E5-FAEC-5CBB-2E3C-9B9D7F74A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15736"/>
            <a:ext cx="9100511" cy="524740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focuses on developing the  cancer prediction system using deep learning. </a:t>
            </a:r>
          </a:p>
          <a:p>
            <a:pPr algn="just">
              <a:buFont typeface="Wingdings" pitchFamily="2" charset="2"/>
              <a:buChar char="Ø"/>
            </a:pP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addresses current limitations in accuracy and efficiency of traditional prediction methods by leveraging deep learning algorithms. </a:t>
            </a:r>
          </a:p>
          <a:p>
            <a:pPr algn="just">
              <a:buFont typeface="Wingdings" pitchFamily="2" charset="2"/>
              <a:buChar char="Ø"/>
            </a:pP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training the model on large datasets and optimizing its performance, the project aims to improve sensitivity and specificity in cancer prediction. </a:t>
            </a:r>
          </a:p>
          <a:p>
            <a:pPr algn="just">
              <a:buFont typeface="Wingdings" pitchFamily="2" charset="2"/>
              <a:buChar char="Ø"/>
            </a:pP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Ultimately, the goal is to provide healthcare professionals with a reliable tool for early detection, precise risk assessment, and personalized treatment planning, leading to better patient outcomes and advancements in oncological care.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30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7241-1B6A-2B06-9558-8EC52AE9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74" y="336448"/>
            <a:ext cx="8596668" cy="1320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Users: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86452-8EC3-F6FE-F2B7-6D0C79D9A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3945"/>
            <a:ext cx="9214810" cy="5112328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Medical Professionals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Patients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Healthcare Institutions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Research Institutions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Healthcare Technology Companies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Health Insurance Companies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Government Health Agencies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Clinical Trials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34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SOLUTION: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2282" y="21605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a user-friendly, modular deep learning API written in Python that simplifies the process of building and experimenting with neural networks, offering support for multiple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backends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integration with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Here's some information about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User-Friendly API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Modularity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Support for Multiple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Backends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Flexibility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Extensibility</a:t>
            </a:r>
          </a:p>
        </p:txBody>
      </p:sp>
    </p:spTree>
    <p:extLst>
      <p:ext uri="{BB962C8B-B14F-4D97-AF65-F5344CB8AC3E}">
        <p14:creationId xmlns:p14="http://schemas.microsoft.com/office/powerpoint/2010/main" val="185701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A29B-065C-96E0-E190-50AB7784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WOW IN MY 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3D70-839A-398E-12F9-5ACE70900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Integration of Advanced Deep Learning Techniques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Personalized Treatment Recommendations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Scalability and Generalization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Clinical Translation and Impact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Interpretability and </a:t>
            </a:r>
            <a:r>
              <a:rPr lang="en-US" dirty="0" err="1"/>
              <a:t>Explainability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16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 APPROACH: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SYSTEM REQUIREMENTS:-</a:t>
            </a:r>
          </a:p>
          <a:p>
            <a:pPr marL="0" indent="0"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1. Hardware Requirements: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CPU: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While a multicore CPU is adequate for running the training process, training can become computationally intensive. Opting for the fastest CPU available can help minimize training time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  Memory(RAM):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minimum of 8 GB of RAM is advised for effectively managing large datasets and optimizing deep neural network training. Furthermore, a higher RAM capacity could be advantageous for handling larger batch sizes and intricate model architectures.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  Internet Connection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To facilitate the download of the MNIST dataset and access online resources or documentation during development, an internet connection is required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8120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264</TotalTime>
  <Words>609</Words>
  <Application>Microsoft Office PowerPoint</Application>
  <PresentationFormat>Widescreen</PresentationFormat>
  <Paragraphs>80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Courier New</vt:lpstr>
      <vt:lpstr>Times New Roman</vt:lpstr>
      <vt:lpstr>Trebuchet MS</vt:lpstr>
      <vt:lpstr>Wingdings</vt:lpstr>
      <vt:lpstr>Wingdings 3</vt:lpstr>
      <vt:lpstr>Facet</vt:lpstr>
      <vt:lpstr>PowerPoint Presentation</vt:lpstr>
      <vt:lpstr>CANCER PREDICTION USING ANN(ARTIFICIAL NEURAL NETWORK)</vt:lpstr>
      <vt:lpstr>AGENDA:</vt:lpstr>
      <vt:lpstr>PROBLEM STATEMENT:</vt:lpstr>
      <vt:lpstr>PROJECT OVERVIEW:</vt:lpstr>
      <vt:lpstr>Who are the End Users:</vt:lpstr>
      <vt:lpstr>PROPOSED SOLUTION:</vt:lpstr>
      <vt:lpstr>THE WOW IN MY SOLUTION:</vt:lpstr>
      <vt:lpstr>SYSTEM  APPROACH:</vt:lpstr>
      <vt:lpstr>SYSTEM APPROACH – CONT.</vt:lpstr>
      <vt:lpstr>MODELLING </vt:lpstr>
      <vt:lpstr>RESULT:</vt:lpstr>
      <vt:lpstr>PowerPoint Presentation</vt:lpstr>
      <vt:lpstr>PowerPoint Presentation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 Pc</dc:creator>
  <cp:lastModifiedBy>Leena Sekar</cp:lastModifiedBy>
  <cp:revision>112</cp:revision>
  <dcterms:created xsi:type="dcterms:W3CDTF">2024-04-03T09:44:41Z</dcterms:created>
  <dcterms:modified xsi:type="dcterms:W3CDTF">2024-04-06T13:04:38Z</dcterms:modified>
</cp:coreProperties>
</file>