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9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01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65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0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2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3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47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82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60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6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10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6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6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8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2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3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1E5033-833D-4AAD-B57A-0504DB30149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0D5C-61A1-4EC4-938E-4C796B0D6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5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47E6-4604-B8B1-5629-6544B6B29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600" dirty="0"/>
              <a:t>PIZZA SALES </a:t>
            </a:r>
            <a:br>
              <a:rPr lang="en-GB" sz="6600" dirty="0"/>
            </a:br>
            <a:r>
              <a:rPr lang="en-GB" sz="6600" dirty="0"/>
              <a:t>REPORT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A1FA9-941B-F816-C33D-AF2629DD2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2015</a:t>
            </a:r>
            <a:endParaRPr lang="en-IN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FE710-D3ED-8C52-7F74-7CE4A3582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13" y="4676973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891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69901-1FCB-BC63-ED69-14A99BF84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87D4-8392-1CF4-A60E-2FE2A961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common pizza size ordered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036D8-77BD-636E-C336-51795659E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Most of the time customers buy L size of Pizza compare to others.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C54FA-A832-1DF4-430A-C7BAA0C1B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538" y="1376363"/>
            <a:ext cx="4657725" cy="410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F40E1-4237-B7EA-E2B3-5E47723EC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56" y="4250267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760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44DEB-BE81-F8B8-B5AA-5642FBDFD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59D7-7E3F-CD4F-6583-62E502C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5 most of ordered pizza types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2DAC-8001-62CB-50CE-7F767C8D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The Classic </a:t>
            </a:r>
            <a:r>
              <a:rPr lang="en-GB" dirty="0" err="1"/>
              <a:t>delux</a:t>
            </a:r>
            <a:r>
              <a:rPr lang="en-GB" dirty="0"/>
              <a:t> pizza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Barbrcue</a:t>
            </a:r>
            <a:r>
              <a:rPr lang="en-GB" dirty="0"/>
              <a:t> </a:t>
            </a:r>
            <a:r>
              <a:rPr lang="en-GB" dirty="0" err="1"/>
              <a:t>Chiken</a:t>
            </a:r>
            <a:r>
              <a:rPr lang="en-GB" dirty="0"/>
              <a:t> Pizza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Hawailan</a:t>
            </a:r>
            <a:r>
              <a:rPr lang="en-GB" dirty="0"/>
              <a:t> Pizza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The Pepperoni Pizza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The Thai </a:t>
            </a:r>
            <a:r>
              <a:rPr lang="en-GB" dirty="0" err="1"/>
              <a:t>Chiken</a:t>
            </a:r>
            <a:r>
              <a:rPr lang="en-GB" dirty="0"/>
              <a:t>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4A8E474-46A0-97C1-5EFD-B898F973B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31439"/>
            <a:ext cx="5470525" cy="4395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D058A-C286-973E-DADD-74188A954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491" y="4250267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09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8C2EA-465B-7BBD-7532-724668EC6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AC54-5A75-36F9-0677-E3C8E855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Quantity of each pizza category ordered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6B921-4942-4C5E-F22F-983EFBDAD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Classic Pizza ordered most of the time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E16F45F-617B-BAAA-F23F-B0CAD391E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56731"/>
            <a:ext cx="5470525" cy="3344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D5086-DA9B-6701-8ADA-CE93A7CCB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06" y="4214675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789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8C430-5E43-D4C9-03C1-CA1E8FE9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A924-8534-DBCF-D5F5-B8ABBAF4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</a:t>
            </a:r>
            <a:r>
              <a:rPr lang="en-GB" dirty="0" err="1"/>
              <a:t>orderd</a:t>
            </a:r>
            <a:r>
              <a:rPr lang="en-GB" dirty="0"/>
              <a:t> hour of the day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CF7DA-2044-D432-B769-7451A30B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D39F395-C409-1747-841C-4F0185A97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665181"/>
            <a:ext cx="5470525" cy="3527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08EF3-9F40-EADB-54AE-6AE66F4B2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35" y="4250267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700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41FD-C67A-B92C-A821-ABB0E5D15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251B-6899-A3F6-A8B4-F608D6E6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Category wise distribution of pizzas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A181F-3535-403F-6A5D-AEFAF18D3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Chicken have 6 types of pizza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Classic have 8 types of pizza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Supreme have 9 types of pizza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Veggie have 9 types of pizza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9F2EA3C-00AD-F885-FD48-D1B0D7D81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130290"/>
            <a:ext cx="5470525" cy="2721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958BF-9190-51AE-816A-7933E1FCC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43" y="4250267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132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27C14-F92A-1E70-98BF-E744768A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C125-5045-BB69-9AB7-43C3FF61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number of places ordered by per day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9CFF7-4AAD-82B0-73BA-9FA2436E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138.47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45EA8A3-32E3-B400-A3A4-624D11555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104659"/>
            <a:ext cx="5470525" cy="2648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EF30A-2646-0C93-CA00-AA62B623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805" y="4250267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097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34EA6-3245-6B51-6012-07BB736BE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AAD8-B079-C793-60F3-B2CC283D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3 most ordered pizza by Revenue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69BF7-14AA-7C90-E83F-F2D51208E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The Thai Chicken Pizza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The Barbecue Chicken Pizza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The California Chicken Pizza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93BB39A-1A38-B190-4046-4962FF08E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31755"/>
            <a:ext cx="5470525" cy="4394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D5FC4-2884-B099-EF74-1BC368966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35" y="4250267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03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50922-8A9C-86C2-228C-61698AC53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9482-1EEA-8C58-B32E-BBAF3F45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Revenue in % for each Category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ADF3C-B2B8-768F-AE14-72724088F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Classic have highest contribution i.e. 26.91% .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831235D-5E7F-7ABD-304A-EDA4421BA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990086"/>
            <a:ext cx="5470525" cy="4877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A0231-B74F-12C7-0D57-534CE6728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160" y="4250267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987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1A60F-4917-3643-CD49-DEC4D999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E2EC-C8C2-99D8-94B6-A6073E3C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Cumulative Revenue over Time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CE3E5-C969-B61B-4AF1-6BF1DE8E0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2015-12-31 - 817860.05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526368F-92AF-6089-2827-A3CD7720D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003557"/>
            <a:ext cx="5470525" cy="4850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78A55-B480-EDC8-EC66-189CCF001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482" y="4250267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247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0D7F3-C079-67EF-430F-2454D527C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E4C4-06F1-9102-269C-B6F397C6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most Ordered pizza for each category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E939D-D879-0385-CD41-E01A2AF65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3C6D87A-4E68-8696-7C0B-3D8FD5E5F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098271"/>
            <a:ext cx="5470525" cy="4661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1B3FE3-5B53-0524-CE6D-3BFE6007C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152" y="4378955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72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9BE2-9757-A42D-E2ED-C05CFD9D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7CE5-F8D1-C14E-F5DF-0E2AB19CA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  <a:p>
            <a:r>
              <a:rPr lang="en-IN" dirty="0"/>
              <a:t>Data Overview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Analysis and Findings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Appendices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AD2ED-C41B-5F81-87D1-C54181BDC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23" y="4061152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185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2313-4C59-319C-881D-D3FEB122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2489-78E2-7767-1B47-F41A5FC1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Total revenue generated is 817860.05.</a:t>
            </a:r>
          </a:p>
          <a:p>
            <a:r>
              <a:rPr lang="en-GB" dirty="0"/>
              <a:t>Customer buying L size of Pizza mostly </a:t>
            </a:r>
          </a:p>
          <a:p>
            <a:r>
              <a:rPr lang="en-GB" dirty="0"/>
              <a:t>Most of the pizza ordered by Classic and Supreme Category, 26.91%and 25.26% contribution respectively.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16E0C-2D3B-F18C-4F97-78502162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38" y="4216400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248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7CEE-4688-3F39-EF44-9BB6201C3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Thank YOU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32449-F194-2015-B968-C78929883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0D46B-AB23-51FA-CEC0-2048246E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94" y="4760949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594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D902-AC27-F995-F214-AFFC543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46A0-4196-DCB3-2CCD-A3F31FB8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 to analyse and review pizza sales performance over specific period. By examining key metrics and insights, optimize SQL queries for better </a:t>
            </a:r>
            <a:r>
              <a:rPr lang="en-GB" dirty="0" err="1"/>
              <a:t>performace</a:t>
            </a:r>
            <a:r>
              <a:rPr lang="en-GB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F22F6-696E-98A9-A953-BCE0DBC30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92" y="4089144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399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CF02-9871-942C-5692-5C3AE0A5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1218-39C6-DFD3-05F5-6EF01B82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csv file to SQL workbench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8E936-D386-5746-CBE5-C838230D9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84" y="4089145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632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2331B-D143-E554-03E2-BA6AA1FD5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6E5F-B1DF-5F38-EAE7-3B725F62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8C4E-FA1F-8B98-6DC1-5FD8D242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Outline the SQL techniques and methods used for analysis</a:t>
            </a:r>
            <a:endParaRPr lang="en-IN" dirty="0"/>
          </a:p>
          <a:p>
            <a:r>
              <a:rPr lang="en-GB" dirty="0"/>
              <a:t>Joines- Inner Join</a:t>
            </a:r>
          </a:p>
          <a:p>
            <a:r>
              <a:rPr lang="en-GB" dirty="0"/>
              <a:t>Aggregations- SUM(), AVG(), COUNT()</a:t>
            </a:r>
          </a:p>
          <a:p>
            <a:r>
              <a:rPr lang="en-GB" dirty="0"/>
              <a:t>Filtering- Where Clause</a:t>
            </a:r>
          </a:p>
          <a:p>
            <a:r>
              <a:rPr lang="en-GB" dirty="0"/>
              <a:t>Windows Function- RANK()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DC2FC-7237-08DE-7D56-195F9A7E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85" y="4070483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584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079E-EBFF-C436-2067-578EAEDA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Analysis And Findings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B4E1C-3024-AE21-5A97-16371542B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19263"/>
            <a:ext cx="6096000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3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1062-1735-A031-800E-A5B07BFF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number of Order placed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FE1FF-0250-00C3-6BDF-39EDA20E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21350 total orders we get in 2015.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12923-AA05-12B0-7710-F718D6A31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7838" y="1996752"/>
            <a:ext cx="5191125" cy="2687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415AC1-27F7-D410-AA29-81D48440C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821" y="4378955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047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469DB-A488-35EB-B382-BC1856570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2A00-CDDB-2D9C-B6A3-5940AC23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Total revenue generated from pizza sales.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015B2-5A62-A6D7-EA11-411089A5B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817860.05 is a total revenue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E14041-5485-FFC2-7CCF-17D9F71A1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902741"/>
            <a:ext cx="5470525" cy="3052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9CCE9-A9C2-0F2C-90FF-A7007F5EB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03" y="4250267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044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9658-3B4B-3BB1-642E-510372AD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E03C-AEB4-AFDC-B154-ABDFAE76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Highest Priced Pizza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38903-C952-7648-CDFD-6390C9D2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 Greek Pizza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A28CEA5-7D67-99DE-2023-AE196386A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3550" y="1519238"/>
            <a:ext cx="5219700" cy="381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C4736-2224-E58C-B2D9-613ADB9BA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482" y="4378955"/>
            <a:ext cx="3089987" cy="21810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0615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299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Organic</vt:lpstr>
      <vt:lpstr>PIZZA SALES  REPORT</vt:lpstr>
      <vt:lpstr>Content</vt:lpstr>
      <vt:lpstr>Objective</vt:lpstr>
      <vt:lpstr>Data Overview</vt:lpstr>
      <vt:lpstr>Methodology</vt:lpstr>
      <vt:lpstr>Analysis And Findings</vt:lpstr>
      <vt:lpstr>Total number of Order placed </vt:lpstr>
      <vt:lpstr> Total revenue generated from pizza sales.</vt:lpstr>
      <vt:lpstr>Highest Priced Pizza</vt:lpstr>
      <vt:lpstr>Most common pizza size ordered</vt:lpstr>
      <vt:lpstr>Top 5 most of ordered pizza types</vt:lpstr>
      <vt:lpstr>Quantity of each pizza category ordered</vt:lpstr>
      <vt:lpstr>Distribution of orderd hour of the day</vt:lpstr>
      <vt:lpstr>Category wise distribution of pizzas</vt:lpstr>
      <vt:lpstr>Average number of places ordered by per day</vt:lpstr>
      <vt:lpstr>Top 3 most ordered pizza by Revenue</vt:lpstr>
      <vt:lpstr>Revenue in % for each Category</vt:lpstr>
      <vt:lpstr>Cumulative Revenue over Time</vt:lpstr>
      <vt:lpstr>3 most Ordered pizza for each category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13</cp:revision>
  <dcterms:created xsi:type="dcterms:W3CDTF">2024-11-12T11:55:06Z</dcterms:created>
  <dcterms:modified xsi:type="dcterms:W3CDTF">2024-11-12T13:23:07Z</dcterms:modified>
</cp:coreProperties>
</file>