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82FC9-922E-454C-885E-4282F07C8BE0}" v="39" dt="2020-06-13T07:11:3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건모" userId="d529f955b094c830" providerId="LiveId" clId="{E4182FC9-922E-454C-885E-4282F07C8BE0}"/>
    <pc:docChg chg="undo custSel mod addSld delSld modSld">
      <pc:chgData name="문 건모" userId="d529f955b094c830" providerId="LiveId" clId="{E4182FC9-922E-454C-885E-4282F07C8BE0}" dt="2020-06-13T07:11:49.635" v="435" actId="14100"/>
      <pc:docMkLst>
        <pc:docMk/>
      </pc:docMkLst>
      <pc:sldChg chg="addSp modSp mod">
        <pc:chgData name="문 건모" userId="d529f955b094c830" providerId="LiveId" clId="{E4182FC9-922E-454C-885E-4282F07C8BE0}" dt="2020-06-13T07:00:40.669" v="381" actId="1582"/>
        <pc:sldMkLst>
          <pc:docMk/>
          <pc:sldMk cId="3421682161" sldId="262"/>
        </pc:sldMkLst>
        <pc:cxnChg chg="add mod">
          <ac:chgData name="문 건모" userId="d529f955b094c830" providerId="LiveId" clId="{E4182FC9-922E-454C-885E-4282F07C8BE0}" dt="2020-06-13T07:00:40.669" v="381" actId="1582"/>
          <ac:cxnSpMkLst>
            <pc:docMk/>
            <pc:sldMk cId="3421682161" sldId="262"/>
            <ac:cxnSpMk id="8" creationId="{6A07A7D3-7398-4558-A2A9-AF1EC9D9CCE3}"/>
          </ac:cxnSpMkLst>
        </pc:cxnChg>
      </pc:sldChg>
      <pc:sldChg chg="addSp modSp mod">
        <pc:chgData name="문 건모" userId="d529f955b094c830" providerId="LiveId" clId="{E4182FC9-922E-454C-885E-4282F07C8BE0}" dt="2020-06-13T06:47:48.005" v="151" actId="1582"/>
        <pc:sldMkLst>
          <pc:docMk/>
          <pc:sldMk cId="2021922058" sldId="263"/>
        </pc:sldMkLst>
        <pc:spChg chg="add mod">
          <ac:chgData name="문 건모" userId="d529f955b094c830" providerId="LiveId" clId="{E4182FC9-922E-454C-885E-4282F07C8BE0}" dt="2020-06-13T06:43:13.501" v="71" actId="14100"/>
          <ac:spMkLst>
            <pc:docMk/>
            <pc:sldMk cId="2021922058" sldId="263"/>
            <ac:spMk id="4" creationId="{164584FD-7BFE-40EE-88D4-BCD2592FD850}"/>
          </ac:spMkLst>
        </pc:spChg>
        <pc:spChg chg="add mod">
          <ac:chgData name="문 건모" userId="d529f955b094c830" providerId="LiveId" clId="{E4182FC9-922E-454C-885E-4282F07C8BE0}" dt="2020-06-13T06:43:53.049" v="119" actId="20577"/>
          <ac:spMkLst>
            <pc:docMk/>
            <pc:sldMk cId="2021922058" sldId="263"/>
            <ac:spMk id="5" creationId="{8748C750-BE8C-474D-9D30-8C7B2DBD6B58}"/>
          </ac:spMkLst>
        </pc:spChg>
        <pc:spChg chg="add mod">
          <ac:chgData name="문 건모" userId="d529f955b094c830" providerId="LiveId" clId="{E4182FC9-922E-454C-885E-4282F07C8BE0}" dt="2020-06-13T06:46:28.250" v="138" actId="1582"/>
          <ac:spMkLst>
            <pc:docMk/>
            <pc:sldMk cId="2021922058" sldId="263"/>
            <ac:spMk id="6" creationId="{C1D14291-DB50-40C8-BCD8-F493A9103BFD}"/>
          </ac:spMkLst>
        </pc:spChg>
        <pc:spChg chg="add mod">
          <ac:chgData name="문 건모" userId="d529f955b094c830" providerId="LiveId" clId="{E4182FC9-922E-454C-885E-4282F07C8BE0}" dt="2020-06-13T06:47:15.798" v="147" actId="1582"/>
          <ac:spMkLst>
            <pc:docMk/>
            <pc:sldMk cId="2021922058" sldId="263"/>
            <ac:spMk id="7" creationId="{B6A005F7-EB64-4DCD-92ED-4C6D51C839A7}"/>
          </ac:spMkLst>
        </pc:spChg>
        <pc:spChg chg="add mod">
          <ac:chgData name="문 건모" userId="d529f955b094c830" providerId="LiveId" clId="{E4182FC9-922E-454C-885E-4282F07C8BE0}" dt="2020-06-13T06:47:48.005" v="151" actId="1582"/>
          <ac:spMkLst>
            <pc:docMk/>
            <pc:sldMk cId="2021922058" sldId="263"/>
            <ac:spMk id="9" creationId="{431EDC0A-3B50-4B89-A4DD-4524389DFC3A}"/>
          </ac:spMkLst>
        </pc:spChg>
        <pc:spChg chg="add mod">
          <ac:chgData name="문 건모" userId="d529f955b094c830" providerId="LiveId" clId="{E4182FC9-922E-454C-885E-4282F07C8BE0}" dt="2020-06-13T06:46:47.428" v="143" actId="1076"/>
          <ac:spMkLst>
            <pc:docMk/>
            <pc:sldMk cId="2021922058" sldId="263"/>
            <ac:spMk id="14" creationId="{FDCC3F7B-B4E4-4E0B-8E1C-DAA0CCA80DDD}"/>
          </ac:spMkLst>
        </pc:spChg>
        <pc:picChg chg="mod">
          <ac:chgData name="문 건모" userId="d529f955b094c830" providerId="LiveId" clId="{E4182FC9-922E-454C-885E-4282F07C8BE0}" dt="2020-06-13T06:46:42.603" v="142" actId="1076"/>
          <ac:picMkLst>
            <pc:docMk/>
            <pc:sldMk cId="2021922058" sldId="263"/>
            <ac:picMk id="2" creationId="{87D68A46-B2FF-49BA-998A-13BE4D4FB094}"/>
          </ac:picMkLst>
        </pc:picChg>
      </pc:sldChg>
      <pc:sldChg chg="addSp delSp modSp new mod setBg">
        <pc:chgData name="문 건모" userId="d529f955b094c830" providerId="LiveId" clId="{E4182FC9-922E-454C-885E-4282F07C8BE0}" dt="2020-06-13T06:56:04.619" v="307"/>
        <pc:sldMkLst>
          <pc:docMk/>
          <pc:sldMk cId="41941888" sldId="264"/>
        </pc:sldMkLst>
        <pc:spChg chg="mod">
          <ac:chgData name="문 건모" userId="d529f955b094c830" providerId="LiveId" clId="{E4182FC9-922E-454C-885E-4282F07C8BE0}" dt="2020-06-13T06:51:35.100" v="203" actId="14100"/>
          <ac:spMkLst>
            <pc:docMk/>
            <pc:sldMk cId="41941888" sldId="264"/>
            <ac:spMk id="2" creationId="{571CD5D6-82BF-4E85-8D17-03B511E474B8}"/>
          </ac:spMkLst>
        </pc:spChg>
        <pc:spChg chg="mod">
          <ac:chgData name="문 건모" userId="d529f955b094c830" providerId="LiveId" clId="{E4182FC9-922E-454C-885E-4282F07C8BE0}" dt="2020-06-13T06:56:04.619" v="307"/>
          <ac:spMkLst>
            <pc:docMk/>
            <pc:sldMk cId="41941888" sldId="264"/>
            <ac:spMk id="3" creationId="{CC61FC5A-4FA3-4CEA-AA2C-8B76014966A0}"/>
          </ac:spMkLst>
        </pc:spChg>
        <pc:spChg chg="add del">
          <ac:chgData name="문 건모" userId="d529f955b094c830" providerId="LiveId" clId="{E4182FC9-922E-454C-885E-4282F07C8BE0}" dt="2020-06-13T06:50:49.848" v="196" actId="26606"/>
          <ac:spMkLst>
            <pc:docMk/>
            <pc:sldMk cId="41941888" sldId="264"/>
            <ac:spMk id="8" creationId="{54737801-B9D6-4A08-BD77-23010A80227A}"/>
          </ac:spMkLst>
        </pc:spChg>
        <pc:spChg chg="add del">
          <ac:chgData name="문 건모" userId="d529f955b094c830" providerId="LiveId" clId="{E4182FC9-922E-454C-885E-4282F07C8BE0}" dt="2020-06-13T06:50:49.848" v="196" actId="26606"/>
          <ac:spMkLst>
            <pc:docMk/>
            <pc:sldMk cId="41941888" sldId="264"/>
            <ac:spMk id="10" creationId="{25FABD39-C757-461E-A681-DC273648402D}"/>
          </ac:spMkLst>
        </pc:spChg>
        <pc:spChg chg="add del">
          <ac:chgData name="문 건모" userId="d529f955b094c830" providerId="LiveId" clId="{E4182FC9-922E-454C-885E-4282F07C8BE0}" dt="2020-06-13T06:50:49.848" v="196" actId="26606"/>
          <ac:spMkLst>
            <pc:docMk/>
            <pc:sldMk cId="41941888" sldId="264"/>
            <ac:spMk id="12" creationId="{2DF424F5-8D5C-46C0-A1B0-AF34E0350CD5}"/>
          </ac:spMkLst>
        </pc:spChg>
        <pc:spChg chg="add">
          <ac:chgData name="문 건모" userId="d529f955b094c830" providerId="LiveId" clId="{E4182FC9-922E-454C-885E-4282F07C8BE0}" dt="2020-06-13T06:50:49.861" v="197" actId="26606"/>
          <ac:spMkLst>
            <pc:docMk/>
            <pc:sldMk cId="41941888" sldId="264"/>
            <ac:spMk id="14" creationId="{70120F84-A866-4D9F-8B1C-9120A013D654}"/>
          </ac:spMkLst>
        </pc:spChg>
        <pc:spChg chg="add">
          <ac:chgData name="문 건모" userId="d529f955b094c830" providerId="LiveId" clId="{E4182FC9-922E-454C-885E-4282F07C8BE0}" dt="2020-06-13T06:50:49.861" v="197" actId="26606"/>
          <ac:spMkLst>
            <pc:docMk/>
            <pc:sldMk cId="41941888" sldId="264"/>
            <ac:spMk id="15" creationId="{252FEFEF-6AC0-46B6-AC09-11FC56196FA4}"/>
          </ac:spMkLst>
        </pc:spChg>
      </pc:sldChg>
      <pc:sldChg chg="addSp delSp modSp new del mod">
        <pc:chgData name="문 건모" userId="d529f955b094c830" providerId="LiveId" clId="{E4182FC9-922E-454C-885E-4282F07C8BE0}" dt="2020-06-13T06:45:59.344" v="132" actId="2696"/>
        <pc:sldMkLst>
          <pc:docMk/>
          <pc:sldMk cId="229974315" sldId="264"/>
        </pc:sldMkLst>
        <pc:spChg chg="add mod">
          <ac:chgData name="문 건모" userId="d529f955b094c830" providerId="LiveId" clId="{E4182FC9-922E-454C-885E-4282F07C8BE0}" dt="2020-06-13T06:45:48.396" v="130" actId="1076"/>
          <ac:spMkLst>
            <pc:docMk/>
            <pc:sldMk cId="229974315" sldId="264"/>
            <ac:spMk id="3" creationId="{83D7E798-611C-45CB-84E6-EBA3E35E7B31}"/>
          </ac:spMkLst>
        </pc:spChg>
        <pc:picChg chg="add del mod">
          <ac:chgData name="문 건모" userId="d529f955b094c830" providerId="LiveId" clId="{E4182FC9-922E-454C-885E-4282F07C8BE0}" dt="2020-06-13T06:45:57.106" v="131" actId="21"/>
          <ac:picMkLst>
            <pc:docMk/>
            <pc:sldMk cId="229974315" sldId="264"/>
            <ac:picMk id="2" creationId="{FE672451-609B-421D-B7DD-11E199A5FEE6}"/>
          </ac:picMkLst>
        </pc:picChg>
      </pc:sldChg>
      <pc:sldChg chg="new del">
        <pc:chgData name="문 건모" userId="d529f955b094c830" providerId="LiveId" clId="{E4182FC9-922E-454C-885E-4282F07C8BE0}" dt="2020-06-13T06:48:01.556" v="153" actId="2696"/>
        <pc:sldMkLst>
          <pc:docMk/>
          <pc:sldMk cId="2511514344" sldId="264"/>
        </pc:sldMkLst>
      </pc:sldChg>
      <pc:sldChg chg="new del">
        <pc:chgData name="문 건모" userId="d529f955b094c830" providerId="LiveId" clId="{E4182FC9-922E-454C-885E-4282F07C8BE0}" dt="2020-06-13T06:46:07.525" v="134" actId="2696"/>
        <pc:sldMkLst>
          <pc:docMk/>
          <pc:sldMk cId="2769269458" sldId="264"/>
        </pc:sldMkLst>
      </pc:sldChg>
      <pc:sldChg chg="addSp delSp modSp new mod setBg">
        <pc:chgData name="문 건모" userId="d529f955b094c830" providerId="LiveId" clId="{E4182FC9-922E-454C-885E-4282F07C8BE0}" dt="2020-06-13T07:00:10.829" v="378" actId="255"/>
        <pc:sldMkLst>
          <pc:docMk/>
          <pc:sldMk cId="1678102704" sldId="265"/>
        </pc:sldMkLst>
        <pc:spChg chg="mod">
          <ac:chgData name="문 건모" userId="d529f955b094c830" providerId="LiveId" clId="{E4182FC9-922E-454C-885E-4282F07C8BE0}" dt="2020-06-13T06:59:19.964" v="365" actId="1076"/>
          <ac:spMkLst>
            <pc:docMk/>
            <pc:sldMk cId="1678102704" sldId="265"/>
            <ac:spMk id="2" creationId="{1B8218C0-9CD6-4E97-872F-687D261B8454}"/>
          </ac:spMkLst>
        </pc:spChg>
        <pc:spChg chg="del">
          <ac:chgData name="문 건모" userId="d529f955b094c830" providerId="LiveId" clId="{E4182FC9-922E-454C-885E-4282F07C8BE0}" dt="2020-06-13T06:52:43.891" v="210"/>
          <ac:spMkLst>
            <pc:docMk/>
            <pc:sldMk cId="1678102704" sldId="265"/>
            <ac:spMk id="3" creationId="{B49BB140-729E-4999-9C2A-D244AC820EEA}"/>
          </ac:spMkLst>
        </pc:spChg>
        <pc:spChg chg="add del mo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5" creationId="{50EB80B1-AB9E-4FD5-AC5B-9D3D0B9EDCDC}"/>
          </ac:spMkLst>
        </pc:spChg>
        <pc:spChg chg="add mod">
          <ac:chgData name="문 건모" userId="d529f955b094c830" providerId="LiveId" clId="{E4182FC9-922E-454C-885E-4282F07C8BE0}" dt="2020-06-13T07:00:10.829" v="378" actId="255"/>
          <ac:spMkLst>
            <pc:docMk/>
            <pc:sldMk cId="1678102704" sldId="265"/>
            <ac:spMk id="9" creationId="{AE8C55F1-EF7E-49EC-9341-248239E267BB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12" creationId="{904DB13E-F722-4ED6-BB00-556651E95281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14" creationId="{66A413F7-FFE1-42E7-8C6C-E9CCC477F811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16" creationId="{BCE0B0FD-3413-40CC-A7D8-6A5058608D3C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18" creationId="{50C4C044-5B1C-40C8-8C7B-AA5E6D879D3E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25" creationId="{18D8845F-30A4-4D73-83CB-ABA691F5A92D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27" creationId="{1DAC2350-FA6C-4B24-9A17-926C160E8CD9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29" creationId="{2A637C44-0146-4C54-A1A1-57BC8E6C3C2B}"/>
          </ac:spMkLst>
        </pc:spChg>
        <pc:spChg chg="add">
          <ac:chgData name="문 건모" userId="d529f955b094c830" providerId="LiveId" clId="{E4182FC9-922E-454C-885E-4282F07C8BE0}" dt="2020-06-13T06:59:13.316" v="363" actId="26606"/>
          <ac:spMkLst>
            <pc:docMk/>
            <pc:sldMk cId="1678102704" sldId="265"/>
            <ac:spMk id="31" creationId="{6AB310E7-DE5C-4964-8CBB-E87A22B5BD59}"/>
          </ac:spMkLst>
        </pc:spChg>
        <pc:grpChg chg="add">
          <ac:chgData name="문 건모" userId="d529f955b094c830" providerId="LiveId" clId="{E4182FC9-922E-454C-885E-4282F07C8BE0}" dt="2020-06-13T06:59:13.316" v="363" actId="26606"/>
          <ac:grpSpMkLst>
            <pc:docMk/>
            <pc:sldMk cId="1678102704" sldId="265"/>
            <ac:grpSpMk id="20" creationId="{E26428D7-C6F3-473D-A360-A3F5C3E8728C}"/>
          </ac:grpSpMkLst>
        </pc:grpChg>
        <pc:picChg chg="add mod">
          <ac:chgData name="문 건모" userId="d529f955b094c830" providerId="LiveId" clId="{E4182FC9-922E-454C-885E-4282F07C8BE0}" dt="2020-06-13T06:59:27.692" v="368" actId="1076"/>
          <ac:picMkLst>
            <pc:docMk/>
            <pc:sldMk cId="1678102704" sldId="265"/>
            <ac:picMk id="4" creationId="{5C0BF5A5-08C3-490A-AB08-6A3512AECB10}"/>
          </ac:picMkLst>
        </pc:picChg>
        <pc:cxnChg chg="add">
          <ac:chgData name="문 건모" userId="d529f955b094c830" providerId="LiveId" clId="{E4182FC9-922E-454C-885E-4282F07C8BE0}" dt="2020-06-13T06:59:13.316" v="363" actId="26606"/>
          <ac:cxnSpMkLst>
            <pc:docMk/>
            <pc:sldMk cId="1678102704" sldId="265"/>
            <ac:cxnSpMk id="33" creationId="{BC6D0BA2-2FCA-496D-A55A-C56A7B3E09D8}"/>
          </ac:cxnSpMkLst>
        </pc:cxnChg>
        <pc:cxnChg chg="add">
          <ac:chgData name="문 건모" userId="d529f955b094c830" providerId="LiveId" clId="{E4182FC9-922E-454C-885E-4282F07C8BE0}" dt="2020-06-13T06:59:13.316" v="363" actId="26606"/>
          <ac:cxnSpMkLst>
            <pc:docMk/>
            <pc:sldMk cId="1678102704" sldId="265"/>
            <ac:cxnSpMk id="35" creationId="{EA158404-99A1-4EB0-B63C-8744C273AC0A}"/>
          </ac:cxnSpMkLst>
        </pc:cxnChg>
        <pc:cxnChg chg="add">
          <ac:chgData name="문 건모" userId="d529f955b094c830" providerId="LiveId" clId="{E4182FC9-922E-454C-885E-4282F07C8BE0}" dt="2020-06-13T06:59:13.316" v="363" actId="26606"/>
          <ac:cxnSpMkLst>
            <pc:docMk/>
            <pc:sldMk cId="1678102704" sldId="265"/>
            <ac:cxnSpMk id="37" creationId="{B1848EA8-FE52-4762-AE9B-5D1DD4C33621}"/>
          </ac:cxnSpMkLst>
        </pc:cxnChg>
      </pc:sldChg>
      <pc:sldChg chg="addSp delSp modSp new del mod setBg">
        <pc:chgData name="문 건모" userId="d529f955b094c830" providerId="LiveId" clId="{E4182FC9-922E-454C-885E-4282F07C8BE0}" dt="2020-06-13T07:10:41.510" v="426" actId="2696"/>
        <pc:sldMkLst>
          <pc:docMk/>
          <pc:sldMk cId="3122958428" sldId="266"/>
        </pc:sldMkLst>
        <pc:spChg chg="del">
          <ac:chgData name="문 건모" userId="d529f955b094c830" providerId="LiveId" clId="{E4182FC9-922E-454C-885E-4282F07C8BE0}" dt="2020-06-13T07:10:16.850" v="424" actId="21"/>
          <ac:spMkLst>
            <pc:docMk/>
            <pc:sldMk cId="3122958428" sldId="266"/>
            <ac:spMk id="2" creationId="{DEAF4A6B-7E39-4A8C-91CE-ECA375231EBE}"/>
          </ac:spMkLst>
        </pc:spChg>
        <pc:spChg chg="del">
          <ac:chgData name="문 건모" userId="d529f955b094c830" providerId="LiveId" clId="{E4182FC9-922E-454C-885E-4282F07C8BE0}" dt="2020-06-13T07:08:29.959" v="420"/>
          <ac:spMkLst>
            <pc:docMk/>
            <pc:sldMk cId="3122958428" sldId="266"/>
            <ac:spMk id="3" creationId="{52120BED-5C43-489E-8ADC-575BC461B394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10" creationId="{1E94681D-2A4C-4A8D-B9B5-31D440D0328D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12" creationId="{60C1AD96-9E5C-404E-AE41-620A0CAAE10D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14" creationId="{C1BC96B7-D87D-4C65-9708-FF386D5160F8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16" creationId="{5C2ACDD3-1C0D-4973-A7BA-E0870483C162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18" creationId="{44D7B12E-4F12-4C02-B0DB-0D7ADF3C3206}"/>
          </ac:spMkLst>
        </pc:spChg>
        <pc:spChg chg="add">
          <ac:chgData name="문 건모" userId="d529f955b094c830" providerId="LiveId" clId="{E4182FC9-922E-454C-885E-4282F07C8BE0}" dt="2020-06-13T07:10:37.304" v="425" actId="26606"/>
          <ac:spMkLst>
            <pc:docMk/>
            <pc:sldMk cId="3122958428" sldId="266"/>
            <ac:spMk id="20" creationId="{1487778C-E680-4DB2-99A9-876F40CD61FB}"/>
          </ac:spMkLst>
        </pc:spChg>
        <pc:picChg chg="add mod">
          <ac:chgData name="문 건모" userId="d529f955b094c830" providerId="LiveId" clId="{E4182FC9-922E-454C-885E-4282F07C8BE0}" dt="2020-06-13T07:10:37.304" v="425" actId="26606"/>
          <ac:picMkLst>
            <pc:docMk/>
            <pc:sldMk cId="3122958428" sldId="266"/>
            <ac:picMk id="4" creationId="{C6B08F14-EF37-4C48-8A4C-85FD8A2BCD80}"/>
          </ac:picMkLst>
        </pc:picChg>
        <pc:picChg chg="add mod">
          <ac:chgData name="문 건모" userId="d529f955b094c830" providerId="LiveId" clId="{E4182FC9-922E-454C-885E-4282F07C8BE0}" dt="2020-06-13T07:10:37.304" v="425" actId="26606"/>
          <ac:picMkLst>
            <pc:docMk/>
            <pc:sldMk cId="3122958428" sldId="266"/>
            <ac:picMk id="5" creationId="{B53876DD-4105-4A26-A3F1-FB5AB94F4B44}"/>
          </ac:picMkLst>
        </pc:picChg>
      </pc:sldChg>
      <pc:sldChg chg="addSp delSp modSp new mod setBg setClrOvrMap">
        <pc:chgData name="문 건모" userId="d529f955b094c830" providerId="LiveId" clId="{E4182FC9-922E-454C-885E-4282F07C8BE0}" dt="2020-06-13T07:02:45.780" v="419" actId="27614"/>
        <pc:sldMkLst>
          <pc:docMk/>
          <pc:sldMk cId="71496145" sldId="267"/>
        </pc:sldMkLst>
        <pc:spChg chg="mod ord">
          <ac:chgData name="문 건모" userId="d529f955b094c830" providerId="LiveId" clId="{E4182FC9-922E-454C-885E-4282F07C8BE0}" dt="2020-06-13T07:02:37.952" v="417" actId="26606"/>
          <ac:spMkLst>
            <pc:docMk/>
            <pc:sldMk cId="71496145" sldId="267"/>
            <ac:spMk id="2" creationId="{3474E4A9-598C-49E7-A533-1CA6C29035CB}"/>
          </ac:spMkLst>
        </pc:spChg>
        <pc:spChg chg="del">
          <ac:chgData name="문 건모" userId="d529f955b094c830" providerId="LiveId" clId="{E4182FC9-922E-454C-885E-4282F07C8BE0}" dt="2020-06-13T07:02:21.362" v="412"/>
          <ac:spMkLst>
            <pc:docMk/>
            <pc:sldMk cId="71496145" sldId="267"/>
            <ac:spMk id="3" creationId="{38499F3E-23FB-4D71-9A78-97225BE32245}"/>
          </ac:spMkLst>
        </pc:spChg>
        <pc:spChg chg="add del">
          <ac:chgData name="문 건모" userId="d529f955b094c830" providerId="LiveId" clId="{E4182FC9-922E-454C-885E-4282F07C8BE0}" dt="2020-06-13T07:02:44.432" v="418" actId="21"/>
          <ac:spMkLst>
            <pc:docMk/>
            <pc:sldMk cId="71496145" sldId="267"/>
            <ac:spMk id="8" creationId="{2BDFC11F-9AE1-4D1B-8D1F-FF27681576A4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9" creationId="{904DB13E-F722-4ED6-BB00-556651E95281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11" creationId="{1419E3D9-C5FB-41A9-B6D2-DFB210BB6211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13" creationId="{367909BF-1DF7-4ACE-8F58-6CF719BB27E5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15" creationId="{89E8BEDB-0BBC-4F21-9CFB-8530D664C343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22" creationId="{420551B3-B4DA-48EE-988C-4FAEAEB5CE98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24" creationId="{2644B391-9BFE-445C-A9EC-F544BB85FBC7}"/>
          </ac:spMkLst>
        </pc:spChg>
        <pc:spChg chg="add del">
          <ac:chgData name="문 건모" userId="d529f955b094c830" providerId="LiveId" clId="{E4182FC9-922E-454C-885E-4282F07C8BE0}" dt="2020-06-13T07:02:37.933" v="416" actId="26606"/>
          <ac:spMkLst>
            <pc:docMk/>
            <pc:sldMk cId="71496145" sldId="267"/>
            <ac:spMk id="26" creationId="{80F26E69-87D9-4655-AE7B-280A87AA3CAD}"/>
          </ac:spMkLst>
        </pc:spChg>
        <pc:spChg chg="add">
          <ac:chgData name="문 건모" userId="d529f955b094c830" providerId="LiveId" clId="{E4182FC9-922E-454C-885E-4282F07C8BE0}" dt="2020-06-13T07:02:37.952" v="417" actId="26606"/>
          <ac:spMkLst>
            <pc:docMk/>
            <pc:sldMk cId="71496145" sldId="267"/>
            <ac:spMk id="28" creationId="{282E2A95-1A08-4118-83C6-B1CA5648E075}"/>
          </ac:spMkLst>
        </pc:spChg>
        <pc:spChg chg="add">
          <ac:chgData name="문 건모" userId="d529f955b094c830" providerId="LiveId" clId="{E4182FC9-922E-454C-885E-4282F07C8BE0}" dt="2020-06-13T07:02:37.952" v="417" actId="26606"/>
          <ac:spMkLst>
            <pc:docMk/>
            <pc:sldMk cId="71496145" sldId="267"/>
            <ac:spMk id="29" creationId="{2FFEFC7E-85EE-4AC9-A351-FBEB13A1D622}"/>
          </ac:spMkLst>
        </pc:spChg>
        <pc:spChg chg="add">
          <ac:chgData name="문 건모" userId="d529f955b094c830" providerId="LiveId" clId="{E4182FC9-922E-454C-885E-4282F07C8BE0}" dt="2020-06-13T07:02:37.952" v="417" actId="26606"/>
          <ac:spMkLst>
            <pc:docMk/>
            <pc:sldMk cId="71496145" sldId="267"/>
            <ac:spMk id="30" creationId="{CB2511BB-FC4C-45F3-94EB-661D6806C942}"/>
          </ac:spMkLst>
        </pc:spChg>
        <pc:spChg chg="add">
          <ac:chgData name="문 건모" userId="d529f955b094c830" providerId="LiveId" clId="{E4182FC9-922E-454C-885E-4282F07C8BE0}" dt="2020-06-13T07:02:37.952" v="417" actId="26606"/>
          <ac:spMkLst>
            <pc:docMk/>
            <pc:sldMk cId="71496145" sldId="267"/>
            <ac:spMk id="31" creationId="{68DC0EC7-60EA-4BD3-BC04-D547DE1B2891}"/>
          </ac:spMkLst>
        </pc:spChg>
        <pc:grpChg chg="add del">
          <ac:chgData name="문 건모" userId="d529f955b094c830" providerId="LiveId" clId="{E4182FC9-922E-454C-885E-4282F07C8BE0}" dt="2020-06-13T07:02:37.933" v="416" actId="26606"/>
          <ac:grpSpMkLst>
            <pc:docMk/>
            <pc:sldMk cId="71496145" sldId="267"/>
            <ac:grpSpMk id="17" creationId="{E26428D7-C6F3-473D-A360-A3F5C3E8728C}"/>
          </ac:grpSpMkLst>
        </pc:grpChg>
        <pc:picChg chg="add mod">
          <ac:chgData name="문 건모" userId="d529f955b094c830" providerId="LiveId" clId="{E4182FC9-922E-454C-885E-4282F07C8BE0}" dt="2020-06-13T07:02:45.780" v="419" actId="27614"/>
          <ac:picMkLst>
            <pc:docMk/>
            <pc:sldMk cId="71496145" sldId="267"/>
            <ac:picMk id="4" creationId="{A756426B-0592-4047-B631-CF7B0B3E8C6E}"/>
          </ac:picMkLst>
        </pc:picChg>
      </pc:sldChg>
      <pc:sldChg chg="addSp modSp new mod setBg">
        <pc:chgData name="문 건모" userId="d529f955b094c830" providerId="LiveId" clId="{E4182FC9-922E-454C-885E-4282F07C8BE0}" dt="2020-06-13T07:11:49.635" v="435" actId="14100"/>
        <pc:sldMkLst>
          <pc:docMk/>
          <pc:sldMk cId="3252535484" sldId="268"/>
        </pc:sldMkLst>
        <pc:spChg chg="add">
          <ac:chgData name="문 건모" userId="d529f955b094c830" providerId="LiveId" clId="{E4182FC9-922E-454C-885E-4282F07C8BE0}" dt="2020-06-13T07:11:36.869" v="432" actId="26606"/>
          <ac:spMkLst>
            <pc:docMk/>
            <pc:sldMk cId="3252535484" sldId="268"/>
            <ac:spMk id="8" creationId="{EF13B21C-9EAE-4AEE-99C4-07E169E7BDF4}"/>
          </ac:spMkLst>
        </pc:spChg>
        <pc:picChg chg="add mod">
          <ac:chgData name="문 건모" userId="d529f955b094c830" providerId="LiveId" clId="{E4182FC9-922E-454C-885E-4282F07C8BE0}" dt="2020-06-13T07:11:36.869" v="432" actId="26606"/>
          <ac:picMkLst>
            <pc:docMk/>
            <pc:sldMk cId="3252535484" sldId="268"/>
            <ac:picMk id="2" creationId="{A19B6CD2-6BAA-42F4-8880-B9E9AD62AACF}"/>
          </ac:picMkLst>
        </pc:picChg>
        <pc:picChg chg="add mod">
          <ac:chgData name="문 건모" userId="d529f955b094c830" providerId="LiveId" clId="{E4182FC9-922E-454C-885E-4282F07C8BE0}" dt="2020-06-13T07:11:49.635" v="435" actId="14100"/>
          <ac:picMkLst>
            <pc:docMk/>
            <pc:sldMk cId="3252535484" sldId="268"/>
            <ac:picMk id="3" creationId="{419858FD-D2FB-47F8-B791-63DDC6F1FB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1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0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aetaetae.github.io/2018/08/21/how-to-use-cloneUti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C6C36-7916-4EEA-BCD5-8A890EDB1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965EE-418A-436F-8B2E-C2D9FD8C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altLang="ko-KR" dirty="0"/>
              <a:t>PROTOTYPE PATTERN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0C75C-58D7-44C1-A3B0-BDA234C7E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2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1CD5D6-82BF-4E85-8D17-03B511E4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800048"/>
          </a:xfrm>
        </p:spPr>
        <p:txBody>
          <a:bodyPr>
            <a:normAutofit/>
          </a:bodyPr>
          <a:lstStyle/>
          <a:p>
            <a:r>
              <a:rPr lang="en-US" altLang="ko-KR" dirty="0"/>
              <a:t>Why??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1FC5A-4FA3-4CEA-AA2C-8B760149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670180"/>
            <a:ext cx="9792208" cy="4295531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ko-KR" altLang="ko-KR" sz="2400" b="1" dirty="0"/>
              <a:t>객체 내에</a:t>
            </a:r>
            <a:r>
              <a:rPr lang="en-US" altLang="ko-KR" sz="2400" b="1" dirty="0"/>
              <a:t> clone</a:t>
            </a:r>
            <a:r>
              <a:rPr lang="ko-KR" altLang="ko-KR" sz="2400" b="1" dirty="0"/>
              <a:t>이 안되는 변수는 별도 처리가 필요하다</a:t>
            </a:r>
            <a:r>
              <a:rPr lang="en-US" altLang="ko-KR" sz="2400" b="1" dirty="0"/>
              <a:t>.</a:t>
            </a:r>
            <a:endParaRPr lang="ko-KR" altLang="ko-KR" sz="2400" b="1" dirty="0"/>
          </a:p>
          <a:p>
            <a:pPr marL="0" indent="0">
              <a:buNone/>
            </a:pPr>
            <a:r>
              <a:rPr lang="ko-KR" altLang="ko-KR" sz="2400" dirty="0"/>
              <a:t>객체 내에 있는 멤버 변수는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ko-KR" sz="2400" b="1" dirty="0"/>
              <a:t>원시 변수</a:t>
            </a:r>
            <a:r>
              <a:rPr lang="en-US" altLang="ko-KR" sz="2400" b="1" dirty="0"/>
              <a:t>(int, char, float ) </a:t>
            </a:r>
          </a:p>
          <a:p>
            <a:pPr marL="0" indent="0">
              <a:buNone/>
            </a:pPr>
            <a:r>
              <a:rPr lang="en-US" altLang="ko-KR" sz="2400" b="1" dirty="0"/>
              <a:t>	Immutable Class (String, Boolean, Integer ) </a:t>
            </a:r>
          </a:p>
          <a:p>
            <a:pPr marL="0" indent="0">
              <a:buNone/>
            </a:pPr>
            <a:r>
              <a:rPr lang="en-US" altLang="ko-KR" sz="2400" b="1" dirty="0"/>
              <a:t>	Enum </a:t>
            </a:r>
          </a:p>
          <a:p>
            <a:pPr marL="0" indent="0">
              <a:buNone/>
            </a:pPr>
            <a:r>
              <a:rPr lang="ko-KR" altLang="ko-KR" sz="2400" dirty="0"/>
              <a:t>형식일 때는 원본의 값을 바로 대입해도 되지만</a:t>
            </a:r>
            <a:r>
              <a:rPr lang="en-US" altLang="ko-KR" sz="2400" dirty="0"/>
              <a:t>, </a:t>
            </a:r>
            <a:r>
              <a:rPr lang="ko-KR" altLang="ko-KR" sz="2400" dirty="0"/>
              <a:t>그렇지 않을 때는 멤버변수의</a:t>
            </a:r>
            <a:r>
              <a:rPr lang="en-US" altLang="ko-KR" sz="2400" dirty="0"/>
              <a:t> clone</a:t>
            </a:r>
            <a:r>
              <a:rPr lang="ko-KR" altLang="ko-KR" sz="2400" dirty="0"/>
              <a:t>을 호출하여 복사해야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u="sng" dirty="0">
                <a:hlinkClick r:id="rId2"/>
              </a:rPr>
              <a:t>https://taetaetae.github.io/2018/08/21/how-to-use-cloneUtils/</a:t>
            </a:r>
            <a:endParaRPr lang="ko-KR" altLang="ko-KR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68A7-EBFE-6940-A487-D2BF3D192771}"/>
              </a:ext>
            </a:extLst>
          </p:cNvPr>
          <p:cNvSpPr txBox="1"/>
          <p:nvPr/>
        </p:nvSpPr>
        <p:spPr>
          <a:xfrm>
            <a:off x="5301842" y="870132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자바에서 제공하는 </a:t>
            </a:r>
            <a:r>
              <a:rPr kumimoji="1" lang="ko-KR" altLang="en-US" dirty="0" err="1">
                <a:solidFill>
                  <a:srgbClr val="FF0000"/>
                </a:solidFill>
              </a:rPr>
              <a:t>자료형</a:t>
            </a:r>
            <a:r>
              <a:rPr kumimoji="1" lang="ko-KR" altLang="en-US" dirty="0">
                <a:solidFill>
                  <a:srgbClr val="FF0000"/>
                </a:solidFill>
              </a:rPr>
              <a:t> 말고 객체를 </a:t>
            </a:r>
            <a:r>
              <a:rPr kumimoji="1" lang="ko-KR" altLang="en-US" dirty="0" err="1">
                <a:solidFill>
                  <a:srgbClr val="FF0000"/>
                </a:solidFill>
              </a:rPr>
              <a:t>카피하고싶을때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8218C0-9CD6-4E97-872F-687D261B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07" y="1342937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5400" cap="all" spc="-100" dirty="0"/>
              <a:t>깊은 복사로 만드는 방법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C55F1-EF7E-49EC-9341-248239E2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96867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1">
              <a:buNone/>
            </a:pPr>
            <a:r>
              <a:rPr lang="en-US" altLang="ko-KR" sz="1800" dirty="0"/>
              <a:t>copy </a:t>
            </a:r>
            <a:r>
              <a:rPr lang="ko-KR" altLang="ko-KR" sz="1800" dirty="0"/>
              <a:t>함수에 깊은 복사를 하도록 명시적으로 선언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0BF5A5-08C3-490A-AB08-6A3512AECB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2704" y="2899232"/>
            <a:ext cx="5123371" cy="1409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810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13B21C-9EAE-4AEE-99C4-07E169E7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9B6CD2-6BAA-42F4-8880-B9E9AD62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54" y="803063"/>
            <a:ext cx="4525364" cy="52518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9858FD-D2FB-47F8-B791-63DDC6F1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03063"/>
            <a:ext cx="5133594" cy="47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3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2D14EE-5EE9-4535-9E36-533B40CC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50" y="1253467"/>
            <a:ext cx="9419514" cy="54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ko-KR" sz="3200" cap="all" spc="-100" dirty="0"/>
              <a:t>Design Pattern </a:t>
            </a:r>
            <a:r>
              <a:rPr lang="ko-KR" altLang="en-US" sz="3200" cap="all" spc="-100" dirty="0"/>
              <a:t>종류</a:t>
            </a: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1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내용 개체 틀 51">
            <a:extLst>
              <a:ext uri="{FF2B5EF4-FFF2-40B4-BE49-F238E27FC236}">
                <a16:creationId xmlns:a16="http://schemas.microsoft.com/office/drawing/2014/main" id="{438476E2-5870-49E2-96E0-2BB4EB9BCF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245" y="1962161"/>
            <a:ext cx="8423037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0D0767-07ED-4A95-9E97-E733BC35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25516"/>
            <a:ext cx="9792208" cy="706741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PROTOTYPE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EE2B1-A351-440D-90A1-5FB9732E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040236"/>
            <a:ext cx="9792208" cy="49254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>
                <a:latin typeface="고도체"/>
              </a:rPr>
              <a:t>정의 </a:t>
            </a:r>
            <a:endParaRPr lang="en-US" altLang="ko-KR" sz="2000" dirty="0">
              <a:latin typeface="고도체"/>
            </a:endParaRPr>
          </a:p>
          <a:p>
            <a:pPr marL="0" indent="0">
              <a:buNone/>
            </a:pPr>
            <a:r>
              <a:rPr lang="ko-KR" altLang="en-US" sz="2000" dirty="0">
                <a:latin typeface="고도체"/>
              </a:rPr>
              <a:t>어떤 클래스의 인스턴스를 만드는게 자원</a:t>
            </a:r>
            <a:r>
              <a:rPr lang="en-US" altLang="ko-KR" sz="2000" dirty="0">
                <a:latin typeface="고도체"/>
              </a:rPr>
              <a:t>/</a:t>
            </a:r>
            <a:r>
              <a:rPr lang="ko-KR" altLang="en-US" sz="2000" dirty="0">
                <a:latin typeface="고도체"/>
              </a:rPr>
              <a:t>시간이 많이 소요되거나 복잡한 경우에 </a:t>
            </a:r>
            <a:r>
              <a:rPr lang="ko-KR" altLang="ko-KR" sz="2000" dirty="0">
                <a:latin typeface="고도체"/>
              </a:rPr>
              <a:t>복사를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통해서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쉽게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생성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할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수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있도록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하는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패턴</a:t>
            </a:r>
            <a:endParaRPr lang="en-US" altLang="ko-KR" sz="2000" dirty="0">
              <a:latin typeface="고도체"/>
            </a:endParaRPr>
          </a:p>
          <a:p>
            <a:endParaRPr lang="en-US" altLang="ko-KR" sz="2000" dirty="0">
              <a:latin typeface="고도체"/>
            </a:endParaRPr>
          </a:p>
          <a:p>
            <a:r>
              <a:rPr lang="ko-KR" altLang="en-US" sz="2000" dirty="0">
                <a:latin typeface="고도체"/>
              </a:rPr>
              <a:t>생산비용이 높은 경우</a:t>
            </a:r>
            <a:endParaRPr lang="en-US" altLang="ko-KR" sz="2000" dirty="0">
              <a:latin typeface="고도체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종류가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너무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많아서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클래스로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정리되지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않는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경우</a:t>
            </a:r>
            <a:endParaRPr lang="en-US" altLang="ko-KR" sz="2000" dirty="0">
              <a:latin typeface="고도체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클래스로부터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인스턴스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생성이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어려운</a:t>
            </a:r>
            <a:r>
              <a:rPr lang="en-US" altLang="ko-KR" sz="2000" dirty="0">
                <a:latin typeface="고도체"/>
              </a:rPr>
              <a:t> </a:t>
            </a:r>
            <a:r>
              <a:rPr lang="ko-KR" altLang="ko-KR" sz="2000" dirty="0">
                <a:latin typeface="고도체"/>
              </a:rPr>
              <a:t>경우</a:t>
            </a:r>
            <a:endParaRPr lang="en-US" altLang="ko-KR" sz="2000" dirty="0">
              <a:latin typeface="고도체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고도체"/>
            </a:endParaRPr>
          </a:p>
          <a:p>
            <a:r>
              <a:rPr lang="ko-KR" altLang="en-US" sz="2200" dirty="0">
                <a:latin typeface="고도체"/>
              </a:rPr>
              <a:t>예시</a:t>
            </a:r>
            <a:endParaRPr lang="en-US" altLang="ko-KR" sz="2200" dirty="0">
              <a:latin typeface="고도체"/>
            </a:endParaRPr>
          </a:p>
          <a:p>
            <a:pPr marL="0" indent="0">
              <a:buNone/>
            </a:pPr>
            <a:r>
              <a:rPr lang="en-US" altLang="ko-KR" sz="2200" dirty="0">
                <a:latin typeface="고도체"/>
              </a:rPr>
              <a:t>DB</a:t>
            </a:r>
            <a:r>
              <a:rPr lang="ko-KR" altLang="en-US" sz="2200" dirty="0">
                <a:latin typeface="고도체"/>
              </a:rPr>
              <a:t>로부터 데이터를 가져오는 객체가 존재</a:t>
            </a:r>
            <a:r>
              <a:rPr lang="en-US" altLang="ko-KR" sz="2200" dirty="0">
                <a:latin typeface="고도체"/>
              </a:rPr>
              <a:t>, </a:t>
            </a:r>
            <a:r>
              <a:rPr lang="ko-KR" altLang="en-US" sz="2200" dirty="0">
                <a:latin typeface="고도체"/>
              </a:rPr>
              <a:t> 데이터 수정 시 </a:t>
            </a:r>
            <a:r>
              <a:rPr lang="en-US" altLang="ko-KR" sz="2200" dirty="0">
                <a:latin typeface="고도체"/>
              </a:rPr>
              <a:t>new</a:t>
            </a:r>
            <a:r>
              <a:rPr lang="ko-KR" altLang="en-US" sz="2200" dirty="0">
                <a:latin typeface="고도체"/>
              </a:rPr>
              <a:t>를 통해 객체를 생성하여 모든 데이터를 가져오는 것은 비용적으로 문제</a:t>
            </a:r>
            <a:endParaRPr lang="en-US" altLang="ko-KR" sz="2200" dirty="0">
              <a:latin typeface="고도체"/>
            </a:endParaRPr>
          </a:p>
          <a:p>
            <a:pPr marL="0" indent="0">
              <a:buNone/>
            </a:pPr>
            <a:r>
              <a:rPr lang="ko-KR" altLang="ko-KR" sz="2200" dirty="0">
                <a:latin typeface="고도체"/>
              </a:rPr>
              <a:t>따라서 한 번</a:t>
            </a:r>
            <a:r>
              <a:rPr lang="en-US" altLang="ko-KR" sz="2200" dirty="0">
                <a:latin typeface="고도체"/>
              </a:rPr>
              <a:t> DB</a:t>
            </a:r>
            <a:r>
              <a:rPr lang="ko-KR" altLang="ko-KR" sz="2200" dirty="0">
                <a:latin typeface="고도체"/>
              </a:rPr>
              <a:t>에 접근하여 데이터를 가져온 객체를 필요에 따라 새로운 객체에 복사하여 데이터 수정 작업을 하는 것이 더 좋은 방법</a:t>
            </a:r>
            <a:br>
              <a:rPr lang="ko-KR" altLang="en-US" sz="1300" dirty="0"/>
            </a:br>
            <a:br>
              <a:rPr lang="ko-KR" altLang="en-US" sz="1300" dirty="0"/>
            </a:br>
            <a:endParaRPr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39FC-63F6-B94E-8CF6-5A85A6C6E5E4}"/>
              </a:ext>
            </a:extLst>
          </p:cNvPr>
          <p:cNvSpPr txBox="1"/>
          <p:nvPr/>
        </p:nvSpPr>
        <p:spPr>
          <a:xfrm>
            <a:off x="8150087" y="745435"/>
            <a:ext cx="346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Clonable</a:t>
            </a:r>
            <a:r>
              <a:rPr kumimoji="1" lang="ko-KR" altLang="en-US" dirty="0">
                <a:solidFill>
                  <a:srgbClr val="FF0000"/>
                </a:solidFill>
              </a:rPr>
              <a:t>로 </a:t>
            </a:r>
            <a:r>
              <a:rPr kumimoji="1" lang="ko-KR" altLang="en-US" dirty="0" err="1">
                <a:solidFill>
                  <a:srgbClr val="FF0000"/>
                </a:solidFill>
              </a:rPr>
              <a:t>복사한경우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deep copy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74E4A9-598C-49E7-A533-1CA6C290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altLang="ko-KR" sz="2600"/>
              <a:t>PROTOTYPE PATTERN </a:t>
            </a:r>
            <a:r>
              <a:rPr lang="ko-KR" altLang="en-US" sz="2600"/>
              <a:t>구조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내용 개체 틀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756426B-0592-4047-B631-CF7B0B3E8C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498025"/>
            <a:ext cx="7237877" cy="3890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49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1A5E65-0099-4BCC-A62C-E7B583D2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185171"/>
          </a:xfrm>
        </p:spPr>
        <p:txBody>
          <a:bodyPr>
            <a:normAutofit/>
          </a:bodyPr>
          <a:lstStyle/>
          <a:p>
            <a:r>
              <a:rPr lang="ko-KR" altLang="en-US" dirty="0"/>
              <a:t>깊은 복사 </a:t>
            </a:r>
            <a:r>
              <a:rPr lang="en-US" altLang="ko-KR" dirty="0"/>
              <a:t> vs </a:t>
            </a:r>
            <a:r>
              <a:rPr lang="ko-KR" altLang="en-US" dirty="0"/>
              <a:t>얕은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8885-B1E5-4BB7-BE86-0A40BA52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055303"/>
            <a:ext cx="9792208" cy="3910408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latin typeface="고도체"/>
              </a:rPr>
              <a:t>1. </a:t>
            </a:r>
            <a:r>
              <a:rPr lang="ko-KR" altLang="ko-KR" sz="1600" b="1" dirty="0">
                <a:latin typeface="고도체"/>
              </a:rPr>
              <a:t>얕은 복사</a:t>
            </a:r>
            <a:r>
              <a:rPr lang="en-US" altLang="ko-KR" sz="1600" b="1" dirty="0">
                <a:latin typeface="고도체"/>
              </a:rPr>
              <a:t>(Shallow Copy)</a:t>
            </a:r>
            <a:endParaRPr lang="ko-KR" altLang="ko-KR" sz="1600" dirty="0">
              <a:latin typeface="고도체"/>
            </a:endParaRPr>
          </a:p>
          <a:p>
            <a:pPr lvl="0"/>
            <a:r>
              <a:rPr lang="ko-KR" altLang="ko-KR" sz="1600" b="1" dirty="0">
                <a:latin typeface="고도체"/>
              </a:rPr>
              <a:t>정의</a:t>
            </a:r>
            <a:endParaRPr lang="ko-KR" altLang="ko-KR" sz="1600" dirty="0">
              <a:latin typeface="고도체"/>
            </a:endParaRPr>
          </a:p>
          <a:p>
            <a:pPr lvl="1"/>
            <a:r>
              <a:rPr lang="ko-KR" altLang="ko-KR" sz="1600" dirty="0">
                <a:latin typeface="고도체"/>
              </a:rPr>
              <a:t>객체를 복사할 때</a:t>
            </a:r>
            <a:r>
              <a:rPr lang="en-US" altLang="ko-KR" sz="1600" dirty="0">
                <a:latin typeface="고도체"/>
              </a:rPr>
              <a:t>, </a:t>
            </a:r>
            <a:r>
              <a:rPr lang="ko-KR" altLang="ko-KR" sz="1600" dirty="0">
                <a:latin typeface="고도체"/>
              </a:rPr>
              <a:t>해당 객체만 복사하여 새 객체를 생성한다</a:t>
            </a:r>
            <a:r>
              <a:rPr lang="en-US" altLang="ko-KR" sz="1600" dirty="0">
                <a:latin typeface="고도체"/>
              </a:rPr>
              <a:t>.</a:t>
            </a:r>
            <a:endParaRPr lang="ko-KR" altLang="ko-KR" sz="1600" dirty="0">
              <a:latin typeface="고도체"/>
            </a:endParaRPr>
          </a:p>
          <a:p>
            <a:pPr lvl="1"/>
            <a:r>
              <a:rPr lang="ko-KR" altLang="ko-KR" sz="1600" dirty="0">
                <a:latin typeface="고도체"/>
              </a:rPr>
              <a:t>복사된 객체의 인스턴스 변수는 원본 객체의 인스턴스 변수와 같은 메모리 주소를 참조한다</a:t>
            </a:r>
            <a:r>
              <a:rPr lang="en-US" altLang="ko-KR" sz="1600" dirty="0">
                <a:latin typeface="고도체"/>
              </a:rPr>
              <a:t>.</a:t>
            </a:r>
            <a:endParaRPr lang="ko-KR" altLang="ko-KR" sz="1600" dirty="0">
              <a:latin typeface="고도체"/>
            </a:endParaRPr>
          </a:p>
          <a:p>
            <a:pPr lvl="1"/>
            <a:r>
              <a:rPr lang="ko-KR" altLang="ko-KR" sz="1600" dirty="0">
                <a:latin typeface="고도체"/>
              </a:rPr>
              <a:t>따라서</a:t>
            </a:r>
            <a:r>
              <a:rPr lang="en-US" altLang="ko-KR" sz="1600" dirty="0">
                <a:latin typeface="고도체"/>
              </a:rPr>
              <a:t>, </a:t>
            </a:r>
            <a:r>
              <a:rPr lang="ko-KR" altLang="ko-KR" sz="1600" dirty="0">
                <a:latin typeface="고도체"/>
              </a:rPr>
              <a:t>해당 메모리 주소의 값이 변경되면 원본 객체 및 복사 객체의 인스턴스 변수 값은 같이 변경된다</a:t>
            </a:r>
            <a:r>
              <a:rPr lang="en-US" altLang="ko-KR" sz="1600" dirty="0">
                <a:latin typeface="고도체"/>
              </a:rPr>
              <a:t>.</a:t>
            </a:r>
            <a:endParaRPr lang="ko-KR" altLang="ko-KR" sz="1600" dirty="0">
              <a:latin typeface="고도체"/>
            </a:endParaRPr>
          </a:p>
          <a:p>
            <a:r>
              <a:rPr lang="en-US" altLang="ko-KR" sz="1600" b="1" dirty="0">
                <a:latin typeface="고도체"/>
              </a:rPr>
              <a:t>2. </a:t>
            </a:r>
            <a:r>
              <a:rPr lang="ko-KR" altLang="ko-KR" sz="1600" b="1" dirty="0">
                <a:latin typeface="고도체"/>
              </a:rPr>
              <a:t>깊은 복사</a:t>
            </a:r>
            <a:r>
              <a:rPr lang="en-US" altLang="ko-KR" sz="1600" b="1" dirty="0">
                <a:latin typeface="고도체"/>
              </a:rPr>
              <a:t>(Deep Copy)</a:t>
            </a:r>
            <a:endParaRPr lang="ko-KR" altLang="ko-KR" sz="1600" dirty="0">
              <a:latin typeface="고도체"/>
            </a:endParaRPr>
          </a:p>
          <a:p>
            <a:pPr lvl="0"/>
            <a:r>
              <a:rPr lang="ko-KR" altLang="ko-KR" sz="1600" b="1" dirty="0">
                <a:latin typeface="고도체"/>
              </a:rPr>
              <a:t>정의</a:t>
            </a:r>
            <a:endParaRPr lang="ko-KR" altLang="ko-KR" sz="1600" dirty="0">
              <a:latin typeface="고도체"/>
            </a:endParaRPr>
          </a:p>
          <a:p>
            <a:pPr lvl="1"/>
            <a:r>
              <a:rPr lang="ko-KR" altLang="ko-KR" sz="1600" dirty="0">
                <a:latin typeface="고도체"/>
              </a:rPr>
              <a:t>객체를 복사 할 때</a:t>
            </a:r>
            <a:r>
              <a:rPr lang="en-US" altLang="ko-KR" sz="1600" dirty="0">
                <a:latin typeface="고도체"/>
              </a:rPr>
              <a:t>, </a:t>
            </a:r>
            <a:r>
              <a:rPr lang="ko-KR" altLang="ko-KR" sz="1600" dirty="0">
                <a:latin typeface="고도체"/>
              </a:rPr>
              <a:t>해당 객체와 인스턴스 변수까지 복사하는 방식</a:t>
            </a:r>
            <a:r>
              <a:rPr lang="en-US" altLang="ko-KR" sz="1600" dirty="0">
                <a:latin typeface="고도체"/>
              </a:rPr>
              <a:t>.</a:t>
            </a:r>
            <a:endParaRPr lang="ko-KR" altLang="ko-KR" sz="1600" dirty="0">
              <a:latin typeface="고도체"/>
            </a:endParaRPr>
          </a:p>
          <a:p>
            <a:pPr lvl="1"/>
            <a:r>
              <a:rPr lang="ko-KR" altLang="ko-KR" sz="1600" dirty="0">
                <a:latin typeface="고도체"/>
              </a:rPr>
              <a:t>전부를 복사하여 새 주소에 담기 때문에 참조를 공유하지 않는다</a:t>
            </a:r>
            <a:r>
              <a:rPr lang="en-US" altLang="ko-KR" sz="1600" dirty="0">
                <a:latin typeface="고도체"/>
              </a:rPr>
              <a:t>.</a:t>
            </a:r>
            <a:endParaRPr lang="ko-KR" altLang="ko-KR" sz="1600" dirty="0">
              <a:latin typeface="고도체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6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1C8978D-0187-4AB5-B766-D6F79A035A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68" y="1538569"/>
            <a:ext cx="3209544" cy="2324303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8FE6864-0949-4751-958F-185F2A802C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9420" y="1538569"/>
            <a:ext cx="3209544" cy="372507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47C854-42FF-4714-BA6C-F3081EA2DE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1228" y="1538569"/>
            <a:ext cx="3209544" cy="3725074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9CDA53-A9FE-4A7B-BAD2-F214AB7DBAFD}"/>
              </a:ext>
            </a:extLst>
          </p:cNvPr>
          <p:cNvSpPr/>
          <p:nvPr/>
        </p:nvSpPr>
        <p:spPr>
          <a:xfrm>
            <a:off x="8187655" y="4823670"/>
            <a:ext cx="553673" cy="459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A8255-FB93-4001-AC28-61AEEE564733}"/>
              </a:ext>
            </a:extLst>
          </p:cNvPr>
          <p:cNvSpPr txBox="1"/>
          <p:nvPr/>
        </p:nvSpPr>
        <p:spPr>
          <a:xfrm>
            <a:off x="9052049" y="6082778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얕은 </a:t>
            </a:r>
            <a:r>
              <a:rPr lang="ko-KR" altLang="en-US" dirty="0">
                <a:latin typeface="고도체"/>
              </a:rPr>
              <a:t>복사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5621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EF21B-C954-43A8-BFB8-60F53AFF65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77" y="365061"/>
            <a:ext cx="8245004" cy="526946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50574-A323-4745-923F-158088AE9B69}"/>
              </a:ext>
            </a:extLst>
          </p:cNvPr>
          <p:cNvSpPr txBox="1"/>
          <p:nvPr/>
        </p:nvSpPr>
        <p:spPr>
          <a:xfrm>
            <a:off x="4033934" y="5999584"/>
            <a:ext cx="3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Copy </a:t>
            </a:r>
            <a:r>
              <a:rPr lang="ko-KR" altLang="en-US" dirty="0"/>
              <a:t>메소드를 통해 깊은 복사 </a:t>
            </a:r>
            <a:r>
              <a:rPr lang="ko-KR" altLang="en-US" dirty="0">
                <a:latin typeface="고도체"/>
              </a:rPr>
              <a:t>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AC2E64-A7D1-47CB-B256-AE446C4FAFEC}"/>
              </a:ext>
            </a:extLst>
          </p:cNvPr>
          <p:cNvSpPr/>
          <p:nvPr/>
        </p:nvSpPr>
        <p:spPr>
          <a:xfrm>
            <a:off x="3013788" y="2127380"/>
            <a:ext cx="2444620" cy="31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1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F13B21C-9EAE-4AEE-99C4-07E169E7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281F17-BF19-4500-B8F4-9E7630E21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006" y="803063"/>
            <a:ext cx="4776660" cy="525187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13F70D-B5CA-4B3A-A788-7C3A5C747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803" y="803063"/>
            <a:ext cx="4941720" cy="525187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40214-A14E-4DC2-BE07-34B4FCBAD080}"/>
              </a:ext>
            </a:extLst>
          </p:cNvPr>
          <p:cNvSpPr txBox="1"/>
          <p:nvPr/>
        </p:nvSpPr>
        <p:spPr>
          <a:xfrm>
            <a:off x="1508449" y="6008608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1. Identity </a:t>
            </a:r>
            <a:r>
              <a:rPr lang="ko-KR" altLang="en-US" dirty="0"/>
              <a:t>객체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C19-B59B-4D3E-B18E-A04230C9166D}"/>
              </a:ext>
            </a:extLst>
          </p:cNvPr>
          <p:cNvSpPr txBox="1"/>
          <p:nvPr/>
        </p:nvSpPr>
        <p:spPr>
          <a:xfrm>
            <a:off x="7338392" y="5985444"/>
            <a:ext cx="297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2. People</a:t>
            </a:r>
            <a:r>
              <a:rPr lang="ko-KR" altLang="en-US" dirty="0"/>
              <a:t>의 변수로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07A7D3-7398-4558-A2A9-AF1EC9D9CCE3}"/>
              </a:ext>
            </a:extLst>
          </p:cNvPr>
          <p:cNvCxnSpPr/>
          <p:nvPr/>
        </p:nvCxnSpPr>
        <p:spPr>
          <a:xfrm>
            <a:off x="6744749" y="1820411"/>
            <a:ext cx="15855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8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13B21C-9EAE-4AEE-99C4-07E169E7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4A656-E207-4D55-A94D-0EBFF74C14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500" y="1516095"/>
            <a:ext cx="5133594" cy="4108541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7D68A46-B2FF-49BA-998A-13BE4D4FB0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459" y="1516095"/>
            <a:ext cx="5133594" cy="404974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584FD-7BFE-40EE-88D4-BCD2592FD850}"/>
              </a:ext>
            </a:extLst>
          </p:cNvPr>
          <p:cNvSpPr txBox="1"/>
          <p:nvPr/>
        </p:nvSpPr>
        <p:spPr>
          <a:xfrm>
            <a:off x="798459" y="5771626"/>
            <a:ext cx="285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문제 없이 깊은 복사 발생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8C750-BE8C-474D-9D30-8C7B2DBD6B58}"/>
              </a:ext>
            </a:extLst>
          </p:cNvPr>
          <p:cNvSpPr txBox="1"/>
          <p:nvPr/>
        </p:nvSpPr>
        <p:spPr>
          <a:xfrm>
            <a:off x="6409189" y="5771626"/>
            <a:ext cx="35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얕은 복사 발생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14291-DB50-40C8-BCD8-F493A9103BFD}"/>
              </a:ext>
            </a:extLst>
          </p:cNvPr>
          <p:cNvSpPr/>
          <p:nvPr/>
        </p:nvSpPr>
        <p:spPr>
          <a:xfrm>
            <a:off x="738231" y="4983061"/>
            <a:ext cx="511729" cy="582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C3F7B-B4E4-4E0B-8E1C-DAA0CCA80DDD}"/>
              </a:ext>
            </a:extLst>
          </p:cNvPr>
          <p:cNvSpPr/>
          <p:nvPr/>
        </p:nvSpPr>
        <p:spPr>
          <a:xfrm>
            <a:off x="6255005" y="4951869"/>
            <a:ext cx="511729" cy="582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005F7-EB64-4DCD-92ED-4C6D51C839A7}"/>
              </a:ext>
            </a:extLst>
          </p:cNvPr>
          <p:cNvSpPr/>
          <p:nvPr/>
        </p:nvSpPr>
        <p:spPr>
          <a:xfrm>
            <a:off x="1392572" y="2759978"/>
            <a:ext cx="2608977" cy="511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1EDC0A-3B50-4B89-A4DD-4524389DFC3A}"/>
              </a:ext>
            </a:extLst>
          </p:cNvPr>
          <p:cNvSpPr/>
          <p:nvPr/>
        </p:nvSpPr>
        <p:spPr>
          <a:xfrm>
            <a:off x="7026448" y="2759978"/>
            <a:ext cx="1907827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54B520"/>
      </a:accent1>
      <a:accent2>
        <a:srgbClr val="8AAE13"/>
      </a:accent2>
      <a:accent3>
        <a:srgbClr val="BA9E21"/>
      </a:accent3>
      <a:accent4>
        <a:srgbClr val="D56317"/>
      </a:accent4>
      <a:accent5>
        <a:srgbClr val="E7292C"/>
      </a:accent5>
      <a:accent6>
        <a:srgbClr val="D51769"/>
      </a:accent6>
      <a:hlink>
        <a:srgbClr val="C05542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304</Words>
  <Application>Microsoft Macintosh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고도체</vt:lpstr>
      <vt:lpstr>Garamond</vt:lpstr>
      <vt:lpstr>Sagona Book</vt:lpstr>
      <vt:lpstr>Sagona ExtraLight</vt:lpstr>
      <vt:lpstr>SavonVTI</vt:lpstr>
      <vt:lpstr>PROTOTYPE PATTERN</vt:lpstr>
      <vt:lpstr>Design Pattern 종류</vt:lpstr>
      <vt:lpstr>PROTOTYPE</vt:lpstr>
      <vt:lpstr>PROTOTYPE PATTERN 구조</vt:lpstr>
      <vt:lpstr>깊은 복사  vs 얕은 복사</vt:lpstr>
      <vt:lpstr>PowerPoint 프레젠테이션</vt:lpstr>
      <vt:lpstr>PowerPoint 프레젠테이션</vt:lpstr>
      <vt:lpstr>PowerPoint 프레젠테이션</vt:lpstr>
      <vt:lpstr>PowerPoint 프레젠테이션</vt:lpstr>
      <vt:lpstr>Why??</vt:lpstr>
      <vt:lpstr>깊은 복사로 만드는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문건모</dc:creator>
  <cp:lastModifiedBy>김리나</cp:lastModifiedBy>
  <cp:revision>3</cp:revision>
  <dcterms:created xsi:type="dcterms:W3CDTF">2020-06-13T07:11:36Z</dcterms:created>
  <dcterms:modified xsi:type="dcterms:W3CDTF">2020-06-17T15:18:28Z</dcterms:modified>
</cp:coreProperties>
</file>