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26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37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7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1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59569"/>
            <a:ext cx="5402000" cy="1967828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Using Data Analytics for Grocery Shopping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3537285"/>
            <a:ext cx="5826719" cy="806116"/>
          </a:xfrm>
        </p:spPr>
        <p:txBody>
          <a:bodyPr/>
          <a:lstStyle/>
          <a:p>
            <a:r>
              <a:rPr dirty="0"/>
              <a:t>Applying the Data Analytics Process in Everyday Life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5" y="3940343"/>
            <a:ext cx="3910263" cy="2863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data analytics helps you plan and execute your grocery shopping efficiently, saving time and money. By following these steps, you can ensure a well-organized and successful shopping trip.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78" y="3625320"/>
            <a:ext cx="2361220" cy="2524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dirty="0" smtClean="0"/>
              <a:t>.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760" y="1270000"/>
            <a:ext cx="6347714" cy="388077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01 - Introduction</a:t>
            </a:r>
          </a:p>
          <a:p>
            <a:r>
              <a:rPr lang="en-US" sz="3600" dirty="0"/>
              <a:t>02 - Plan</a:t>
            </a:r>
          </a:p>
          <a:p>
            <a:r>
              <a:rPr lang="en-US" sz="3600" dirty="0"/>
              <a:t>03 - Prepare</a:t>
            </a:r>
          </a:p>
          <a:p>
            <a:r>
              <a:rPr lang="en-US" sz="3600" dirty="0"/>
              <a:t>04 - Process</a:t>
            </a:r>
          </a:p>
          <a:p>
            <a:r>
              <a:rPr lang="en-US" sz="3600" dirty="0"/>
              <a:t>05 - Analyze</a:t>
            </a:r>
          </a:p>
          <a:p>
            <a:r>
              <a:rPr lang="en-US" sz="3600" dirty="0"/>
              <a:t>06 - Share</a:t>
            </a:r>
          </a:p>
          <a:p>
            <a:r>
              <a:rPr lang="en-US" sz="3600" dirty="0"/>
              <a:t>07 - Act</a:t>
            </a:r>
          </a:p>
          <a:p>
            <a:r>
              <a:rPr lang="en-US" sz="3600" dirty="0"/>
              <a:t>08 - </a:t>
            </a:r>
            <a:r>
              <a:rPr lang="en-US" sz="3600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analytics helps us make informed decisions in everyday activities. Let's explore how data analytics can simplify our weekly grocery shopping.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4" y="3428999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dirty="0" smtClean="0"/>
              <a:t>1: Plan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first step is to identify what groceries you need for the week.</a:t>
            </a:r>
          </a:p>
          <a:p>
            <a:endParaRPr dirty="0"/>
          </a:p>
          <a:p>
            <a:r>
              <a:rPr dirty="0"/>
              <a:t>- Check your pantry </a:t>
            </a:r>
            <a:r>
              <a:rPr dirty="0" smtClean="0"/>
              <a:t>and</a:t>
            </a:r>
            <a:r>
              <a:rPr lang="en-US" dirty="0" smtClean="0"/>
              <a:t> refrigerator</a:t>
            </a:r>
            <a:r>
              <a:rPr dirty="0" smtClean="0"/>
              <a:t> </a:t>
            </a:r>
            <a:r>
              <a:rPr dirty="0"/>
              <a:t>for items you already have</a:t>
            </a:r>
          </a:p>
          <a:p>
            <a:r>
              <a:rPr dirty="0"/>
              <a:t>- List the meals you plan to cook during the week</a:t>
            </a:r>
          </a:p>
          <a:p>
            <a:r>
              <a:rPr dirty="0"/>
              <a:t>- Note down the ingredients required for each meal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674" y="103020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2: 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Next, determine your budget and gather financial resources.</a:t>
            </a:r>
          </a:p>
          <a:p>
            <a:endParaRPr dirty="0"/>
          </a:p>
          <a:p>
            <a:r>
              <a:rPr dirty="0"/>
              <a:t>- Set a budget for the weekly groceries</a:t>
            </a:r>
          </a:p>
          <a:p>
            <a:r>
              <a:rPr dirty="0"/>
              <a:t>- Review your current financial status</a:t>
            </a:r>
          </a:p>
          <a:p>
            <a:r>
              <a:rPr dirty="0"/>
              <a:t>- Plan how to allocate </a:t>
            </a:r>
            <a:r>
              <a:rPr lang="en-US" dirty="0" smtClean="0"/>
              <a:t>budget</a:t>
            </a:r>
            <a:r>
              <a:rPr dirty="0" smtClean="0"/>
              <a:t> </a:t>
            </a:r>
            <a:r>
              <a:rPr dirty="0"/>
              <a:t>for groceries, including any coupons or discounts you </a:t>
            </a:r>
            <a:r>
              <a:rPr lang="en-US" dirty="0" smtClean="0"/>
              <a:t>may </a:t>
            </a:r>
            <a:r>
              <a:rPr dirty="0" smtClean="0"/>
              <a:t>use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16" y="198437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3: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Collect detailed information on your grocery needs.</a:t>
            </a:r>
          </a:p>
          <a:p>
            <a:endParaRPr dirty="0"/>
          </a:p>
          <a:p>
            <a:r>
              <a:rPr dirty="0"/>
              <a:t>- Categorize items into groups such as vegetables, fruits, dairy, etc.</a:t>
            </a:r>
          </a:p>
          <a:p>
            <a:r>
              <a:rPr dirty="0"/>
              <a:t>- Estimate the quantity needed for each item</a:t>
            </a:r>
          </a:p>
          <a:p>
            <a:r>
              <a:rPr dirty="0"/>
              <a:t>- Check prices and availability of items at different stores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16" y="49048"/>
            <a:ext cx="3736394" cy="2111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4: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the collected data to make informed decisions.</a:t>
            </a:r>
          </a:p>
          <a:p>
            <a:endParaRPr/>
          </a:p>
          <a:p>
            <a:r>
              <a:t>- Compare prices of items at different stores</a:t>
            </a:r>
          </a:p>
          <a:p>
            <a:r>
              <a:t>- Check for any ongoing sales or discounts</a:t>
            </a:r>
          </a:p>
          <a:p>
            <a:r>
              <a:t>- Evaluate the nutritional value and freshness of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49" y="1270000"/>
            <a:ext cx="2899861" cy="3513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5: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Communicate your plan and get input from others.</a:t>
            </a:r>
          </a:p>
          <a:p>
            <a:endParaRPr dirty="0"/>
          </a:p>
          <a:p>
            <a:r>
              <a:rPr dirty="0"/>
              <a:t>- Discuss the grocery list with family members</a:t>
            </a:r>
          </a:p>
          <a:p>
            <a:r>
              <a:rPr dirty="0"/>
              <a:t>- Share any dietary preferences </a:t>
            </a:r>
            <a:r>
              <a:rPr lang="en-US" dirty="0" smtClean="0"/>
              <a:t>alteration </a:t>
            </a:r>
            <a:r>
              <a:rPr dirty="0" smtClean="0"/>
              <a:t>or </a:t>
            </a:r>
            <a:r>
              <a:rPr dirty="0"/>
              <a:t>restrictions</a:t>
            </a:r>
          </a:p>
          <a:p>
            <a:r>
              <a:rPr dirty="0"/>
              <a:t>- Adjust the list based on feedback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3" y="4692316"/>
            <a:ext cx="3792453" cy="193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6: 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rmAutofit/>
          </a:bodyPr>
          <a:lstStyle/>
          <a:p>
            <a:r>
              <a:t>Finally, execute your plan and purchase the groceries.</a:t>
            </a:r>
          </a:p>
          <a:p>
            <a:endParaRPr/>
          </a:p>
          <a:p>
            <a:r>
              <a:t>- Visit the chosen stores and buy the items on your list</a:t>
            </a:r>
          </a:p>
          <a:p>
            <a:r>
              <a:t>- Stick to the budget and prioritize essential items</a:t>
            </a:r>
          </a:p>
          <a:p>
            <a:r>
              <a:t>- Ensure you buy fresh and high-quality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24" y="4271376"/>
            <a:ext cx="5579450" cy="2492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5821</TotalTime>
  <Words>330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Using Data Analytics for Grocery Shopping</vt:lpstr>
      <vt:lpstr>.</vt:lpstr>
      <vt:lpstr>Introduction</vt:lpstr>
      <vt:lpstr>Step 1: Plan</vt:lpstr>
      <vt:lpstr>Step 2: Prepare</vt:lpstr>
      <vt:lpstr>Step 3: Process</vt:lpstr>
      <vt:lpstr>Step 4: Analyze</vt:lpstr>
      <vt:lpstr>Step 5: Share</vt:lpstr>
      <vt:lpstr>Step 6: Act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Analytics for Grocery Shopping</dc:title>
  <dc:subject/>
  <dc:creator/>
  <cp:keywords/>
  <dc:description>generated using python-pptx</dc:description>
  <cp:lastModifiedBy>Admin</cp:lastModifiedBy>
  <cp:revision>9</cp:revision>
  <dcterms:created xsi:type="dcterms:W3CDTF">2013-01-27T09:14:16Z</dcterms:created>
  <dcterms:modified xsi:type="dcterms:W3CDTF">2024-06-18T10:20:14Z</dcterms:modified>
  <cp:category/>
</cp:coreProperties>
</file>