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8"/>
  </p:notesMasterIdLst>
  <p:sldIdLst>
    <p:sldId id="256" r:id="rId5"/>
    <p:sldId id="257" r:id="rId6"/>
    <p:sldId id="259" r:id="rId7"/>
    <p:sldId id="266" r:id="rId8"/>
    <p:sldId id="261" r:id="rId9"/>
    <p:sldId id="262" r:id="rId10"/>
    <p:sldId id="269" r:id="rId11"/>
    <p:sldId id="270" r:id="rId12"/>
    <p:sldId id="267" r:id="rId13"/>
    <p:sldId id="264" r:id="rId14"/>
    <p:sldId id="265" r:id="rId15"/>
    <p:sldId id="260"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598" autoAdjust="0"/>
  </p:normalViewPr>
  <p:slideViewPr>
    <p:cSldViewPr snapToGrid="0" showGuides="1">
      <p:cViewPr varScale="1">
        <p:scale>
          <a:sx n="84" d="100"/>
          <a:sy n="84" d="100"/>
        </p:scale>
        <p:origin x="174" y="8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75B-44F9-8F3D-80B6FD9569A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75B-44F9-8F3D-80B6FD9569A3}"/>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75B-44F9-8F3D-80B6FD9569A3}"/>
            </c:ext>
          </c:extLst>
        </c:ser>
        <c:dLbls>
          <c:showLegendKey val="0"/>
          <c:showVal val="0"/>
          <c:showCatName val="0"/>
          <c:showSerName val="0"/>
          <c:showPercent val="0"/>
          <c:showBubbleSize val="0"/>
        </c:dLbls>
        <c:gapWidth val="219"/>
        <c:overlap val="-27"/>
        <c:axId val="672181967"/>
        <c:axId val="672179471"/>
      </c:barChart>
      <c:catAx>
        <c:axId val="67218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2179471"/>
        <c:crosses val="autoZero"/>
        <c:auto val="1"/>
        <c:lblAlgn val="ctr"/>
        <c:lblOffset val="100"/>
        <c:noMultiLvlLbl val="0"/>
      </c:catAx>
      <c:valAx>
        <c:axId val="672179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218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image" Target="../media/image10.jpg"/><Relationship Id="rId4" Type="http://schemas.openxmlformats.org/officeDocument/2006/relationships/image" Target="../media/image1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image" Target="../media/image10.jpg"/><Relationship Id="rId4" Type="http://schemas.openxmlformats.org/officeDocument/2006/relationships/image" Target="../media/image1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29FAC1-0F73-4EB4-910B-0D8C8E5B2127}"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7CCE2767-7DFB-46F3-BDAB-FB9D7BCD1EAF}">
      <dgm:prSet phldrT="[Text]" phldr="0" custT="1"/>
      <dgm:spPr/>
      <dgm:t>
        <a:bodyPr/>
        <a:lstStyle/>
        <a:p>
          <a:pPr>
            <a:buNone/>
          </a:pPr>
          <a:r>
            <a:rPr lang="en-US" sz="1800" dirty="0"/>
            <a:t>Name</a:t>
          </a:r>
        </a:p>
      </dgm:t>
    </dgm:pt>
    <dgm:pt modelId="{5294CFE8-EF27-4616-A80D-A3F1503BD2CB}" type="parTrans" cxnId="{64E91B4D-44D7-4734-B674-F5737199F55D}">
      <dgm:prSet/>
      <dgm:spPr/>
      <dgm:t>
        <a:bodyPr/>
        <a:lstStyle/>
        <a:p>
          <a:endParaRPr lang="en-US"/>
        </a:p>
      </dgm:t>
    </dgm:pt>
    <dgm:pt modelId="{D9162ADA-8FE8-4EBD-BFAE-B26CF9F24DB9}" type="sibTrans" cxnId="{64E91B4D-44D7-4734-B674-F5737199F55D}">
      <dgm:prSet/>
      <dgm:spPr/>
      <dgm:t>
        <a:bodyPr/>
        <a:lstStyle/>
        <a:p>
          <a:endParaRPr lang="en-US"/>
        </a:p>
      </dgm:t>
    </dgm:pt>
    <dgm:pt modelId="{447F7510-0C07-4E69-8782-D26C0FCE58E2}">
      <dgm:prSet phldrT="[Text]" phldr="0" custT="1"/>
      <dgm:spPr/>
      <dgm:t>
        <a:bodyPr/>
        <a:lstStyle/>
        <a:p>
          <a:pPr>
            <a:buNone/>
          </a:pPr>
          <a:r>
            <a:rPr lang="en-US" sz="1800" dirty="0"/>
            <a:t>Name</a:t>
          </a:r>
        </a:p>
      </dgm:t>
    </dgm:pt>
    <dgm:pt modelId="{B3B19786-285F-4AA8-AF17-089EBDCFD98C}" type="parTrans" cxnId="{F2DB0289-DF4E-4918-8714-E6583563E90D}">
      <dgm:prSet/>
      <dgm:spPr/>
      <dgm:t>
        <a:bodyPr/>
        <a:lstStyle/>
        <a:p>
          <a:endParaRPr lang="en-US"/>
        </a:p>
      </dgm:t>
    </dgm:pt>
    <dgm:pt modelId="{ABD82E31-9E66-4796-A3A9-A1C7B4CC5E9B}" type="sibTrans" cxnId="{F2DB0289-DF4E-4918-8714-E6583563E90D}">
      <dgm:prSet/>
      <dgm:spPr/>
      <dgm:t>
        <a:bodyPr/>
        <a:lstStyle/>
        <a:p>
          <a:endParaRPr lang="en-US"/>
        </a:p>
      </dgm:t>
    </dgm:pt>
    <dgm:pt modelId="{4F894C99-4792-4C7F-A316-39D171A037DE}">
      <dgm:prSet phldrT="[Text]" phldr="0" custT="1"/>
      <dgm:spPr/>
      <dgm:t>
        <a:bodyPr/>
        <a:lstStyle/>
        <a:p>
          <a:pPr>
            <a:buNone/>
          </a:pPr>
          <a:r>
            <a:rPr lang="en-US" sz="1800" dirty="0"/>
            <a:t>Name</a:t>
          </a:r>
        </a:p>
      </dgm:t>
    </dgm:pt>
    <dgm:pt modelId="{F740BC1D-F644-4DB1-8058-08814BA374DB}" type="parTrans" cxnId="{B01E5BCB-D5FA-468B-9179-593724FB5648}">
      <dgm:prSet/>
      <dgm:spPr/>
      <dgm:t>
        <a:bodyPr/>
        <a:lstStyle/>
        <a:p>
          <a:endParaRPr lang="en-US"/>
        </a:p>
      </dgm:t>
    </dgm:pt>
    <dgm:pt modelId="{9D42B390-E84B-4E50-8B8F-4FA99F14DB97}" type="sibTrans" cxnId="{B01E5BCB-D5FA-468B-9179-593724FB5648}">
      <dgm:prSet/>
      <dgm:spPr/>
      <dgm:t>
        <a:bodyPr/>
        <a:lstStyle/>
        <a:p>
          <a:endParaRPr lang="en-US"/>
        </a:p>
      </dgm:t>
    </dgm:pt>
    <dgm:pt modelId="{7964467C-655E-4F9B-BD50-E65C742F48B4}">
      <dgm:prSet phldrT="[Text]" phldr="0" custT="1"/>
      <dgm:spPr/>
      <dgm:t>
        <a:bodyPr/>
        <a:lstStyle/>
        <a:p>
          <a:pPr>
            <a:buNone/>
          </a:pPr>
          <a:r>
            <a:rPr lang="en-US" sz="1800" dirty="0"/>
            <a:t>Name</a:t>
          </a:r>
        </a:p>
      </dgm:t>
    </dgm:pt>
    <dgm:pt modelId="{11637406-E69C-4EAD-B4F6-E44CAFA91F52}" type="parTrans" cxnId="{1289B3F1-E6E0-42BC-9027-98FEC2B1D8E2}">
      <dgm:prSet/>
      <dgm:spPr/>
      <dgm:t>
        <a:bodyPr/>
        <a:lstStyle/>
        <a:p>
          <a:endParaRPr lang="en-US"/>
        </a:p>
      </dgm:t>
    </dgm:pt>
    <dgm:pt modelId="{7FD29FAD-0D0B-4E90-A2CE-3B4C4B7C1C7A}" type="sibTrans" cxnId="{1289B3F1-E6E0-42BC-9027-98FEC2B1D8E2}">
      <dgm:prSet/>
      <dgm:spPr/>
      <dgm:t>
        <a:bodyPr/>
        <a:lstStyle/>
        <a:p>
          <a:endParaRPr lang="en-US"/>
        </a:p>
      </dgm:t>
    </dgm:pt>
    <dgm:pt modelId="{35F8CFD0-3798-4F95-B0F1-811387584FD6}">
      <dgm:prSet phldrT="[Text]" phldr="0" custT="1"/>
      <dgm:spPr/>
      <dgm:t>
        <a:bodyPr/>
        <a:lstStyle/>
        <a:p>
          <a:pPr>
            <a:buNone/>
          </a:pPr>
          <a:r>
            <a:rPr lang="en-US" sz="1600" dirty="0"/>
            <a:t>Title</a:t>
          </a:r>
        </a:p>
      </dgm:t>
    </dgm:pt>
    <dgm:pt modelId="{82DC8D0C-6444-4E6E-B8BB-0364C797B320}" type="parTrans" cxnId="{98F2A8D4-C682-48CE-B715-DA27E1FF86F2}">
      <dgm:prSet/>
      <dgm:spPr/>
      <dgm:t>
        <a:bodyPr/>
        <a:lstStyle/>
        <a:p>
          <a:endParaRPr lang="en-US"/>
        </a:p>
      </dgm:t>
    </dgm:pt>
    <dgm:pt modelId="{075C2A10-35A3-4083-BC44-79C7ABAD5573}" type="sibTrans" cxnId="{98F2A8D4-C682-48CE-B715-DA27E1FF86F2}">
      <dgm:prSet/>
      <dgm:spPr/>
      <dgm:t>
        <a:bodyPr/>
        <a:lstStyle/>
        <a:p>
          <a:endParaRPr lang="en-US"/>
        </a:p>
      </dgm:t>
    </dgm:pt>
    <dgm:pt modelId="{0D6F252E-1CDD-48FA-A664-F3753BCF62BB}">
      <dgm:prSet phldrT="[Text]" phldr="0" custT="1"/>
      <dgm:spPr/>
      <dgm:t>
        <a:bodyPr/>
        <a:lstStyle/>
        <a:p>
          <a:pPr>
            <a:buNone/>
          </a:pPr>
          <a:r>
            <a:rPr lang="en-US" sz="1600" dirty="0"/>
            <a:t>Title</a:t>
          </a:r>
        </a:p>
      </dgm:t>
    </dgm:pt>
    <dgm:pt modelId="{43D391D2-DD43-42B4-90C9-D4DC6222FA2C}" type="parTrans" cxnId="{35F58AB4-37D3-4E00-8188-01A49D02A0C5}">
      <dgm:prSet/>
      <dgm:spPr/>
      <dgm:t>
        <a:bodyPr/>
        <a:lstStyle/>
        <a:p>
          <a:endParaRPr lang="en-US"/>
        </a:p>
      </dgm:t>
    </dgm:pt>
    <dgm:pt modelId="{956DB656-23F5-40F8-88A7-546143BA820E}" type="sibTrans" cxnId="{35F58AB4-37D3-4E00-8188-01A49D02A0C5}">
      <dgm:prSet/>
      <dgm:spPr/>
      <dgm:t>
        <a:bodyPr/>
        <a:lstStyle/>
        <a:p>
          <a:endParaRPr lang="en-US"/>
        </a:p>
      </dgm:t>
    </dgm:pt>
    <dgm:pt modelId="{F628E85A-B453-4080-850F-84C742EA65EB}">
      <dgm:prSet phldrT="[Text]" phldr="0" custT="1"/>
      <dgm:spPr/>
      <dgm:t>
        <a:bodyPr/>
        <a:lstStyle/>
        <a:p>
          <a:pPr>
            <a:buNone/>
          </a:pPr>
          <a:r>
            <a:rPr lang="en-US" sz="1600" dirty="0"/>
            <a:t>Title</a:t>
          </a:r>
        </a:p>
      </dgm:t>
    </dgm:pt>
    <dgm:pt modelId="{10C52D0D-B063-405B-BD39-EF3A8E7D4F63}" type="parTrans" cxnId="{0E480729-5D7A-4892-8678-E573A27CCF09}">
      <dgm:prSet/>
      <dgm:spPr/>
      <dgm:t>
        <a:bodyPr/>
        <a:lstStyle/>
        <a:p>
          <a:endParaRPr lang="en-US"/>
        </a:p>
      </dgm:t>
    </dgm:pt>
    <dgm:pt modelId="{8C97810D-87D7-4BA8-8711-1DBC2CB3D174}" type="sibTrans" cxnId="{0E480729-5D7A-4892-8678-E573A27CCF09}">
      <dgm:prSet/>
      <dgm:spPr/>
      <dgm:t>
        <a:bodyPr/>
        <a:lstStyle/>
        <a:p>
          <a:endParaRPr lang="en-US"/>
        </a:p>
      </dgm:t>
    </dgm:pt>
    <dgm:pt modelId="{7F76BF7F-F43A-4FBF-9AC6-956FB1A8B266}">
      <dgm:prSet phldrT="[Text]" phldr="0" custT="1"/>
      <dgm:spPr/>
      <dgm:t>
        <a:bodyPr/>
        <a:lstStyle/>
        <a:p>
          <a:pPr>
            <a:buNone/>
          </a:pPr>
          <a:r>
            <a:rPr lang="en-US" sz="1600" dirty="0"/>
            <a:t>Title</a:t>
          </a:r>
        </a:p>
      </dgm:t>
    </dgm:pt>
    <dgm:pt modelId="{8887C4BE-F0BC-4C1D-9FA2-C69894CB6EB2}" type="parTrans" cxnId="{3D6CF908-C51B-4020-B0D3-9A14A149DCFE}">
      <dgm:prSet/>
      <dgm:spPr/>
      <dgm:t>
        <a:bodyPr/>
        <a:lstStyle/>
        <a:p>
          <a:endParaRPr lang="en-US"/>
        </a:p>
      </dgm:t>
    </dgm:pt>
    <dgm:pt modelId="{061B5157-2998-4976-AD7E-ACB821BB36A0}" type="sibTrans" cxnId="{3D6CF908-C51B-4020-B0D3-9A14A149DCFE}">
      <dgm:prSet/>
      <dgm:spPr/>
      <dgm:t>
        <a:bodyPr/>
        <a:lstStyle/>
        <a:p>
          <a:endParaRPr lang="en-US"/>
        </a:p>
      </dgm:t>
    </dgm:pt>
    <dgm:pt modelId="{9203012E-9005-4B29-B97B-66867102E43B}" type="pres">
      <dgm:prSet presAssocID="{7029FAC1-0F73-4EB4-910B-0D8C8E5B2127}" presName="Name0" presStyleCnt="0">
        <dgm:presLayoutVars>
          <dgm:dir/>
          <dgm:resizeHandles val="exact"/>
        </dgm:presLayoutVars>
      </dgm:prSet>
      <dgm:spPr/>
    </dgm:pt>
    <dgm:pt modelId="{F5BA8362-1416-4CD1-85F0-575932A12C12}" type="pres">
      <dgm:prSet presAssocID="{7CCE2767-7DFB-46F3-BDAB-FB9D7BCD1EAF}" presName="compNode" presStyleCnt="0"/>
      <dgm:spPr/>
    </dgm:pt>
    <dgm:pt modelId="{1040C04C-266A-4BA6-AC80-0FD4DCD21C67}" type="pres">
      <dgm:prSet presAssocID="{7CCE2767-7DFB-46F3-BDAB-FB9D7BCD1EAF}" presName="pictRect" presStyleLbl="node1" presStyleIdx="0" presStyleCnt="4"/>
      <dgm:spPr>
        <a:prstGeom prst="rect">
          <a:avLst/>
        </a:prstGeom>
        <a:blipFill>
          <a:blip xmlns:r="http://schemas.openxmlformats.org/officeDocument/2006/relationships" r:embed="rId1"/>
          <a:srcRect/>
          <a:stretch>
            <a:fillRect l="-2000" r="-2000"/>
          </a:stretch>
        </a:blipFill>
      </dgm:spPr>
      <dgm:extLst>
        <a:ext uri="{E40237B7-FDA0-4F09-8148-C483321AD2D9}">
          <dgm14:cNvPr xmlns:dgm14="http://schemas.microsoft.com/office/drawing/2010/diagram" id="0" name="" descr="Headshot"/>
        </a:ext>
      </dgm:extLst>
    </dgm:pt>
    <dgm:pt modelId="{D3FDBB08-A758-4DF3-8739-D97BA7655C7B}" type="pres">
      <dgm:prSet presAssocID="{7CCE2767-7DFB-46F3-BDAB-FB9D7BCD1EAF}" presName="textRect" presStyleLbl="revTx" presStyleIdx="0" presStyleCnt="4">
        <dgm:presLayoutVars>
          <dgm:bulletEnabled val="1"/>
        </dgm:presLayoutVars>
      </dgm:prSet>
      <dgm:spPr/>
    </dgm:pt>
    <dgm:pt modelId="{CE308088-8928-4A7D-B680-1E37D506B5A5}" type="pres">
      <dgm:prSet presAssocID="{D9162ADA-8FE8-4EBD-BFAE-B26CF9F24DB9}" presName="sibTrans" presStyleLbl="sibTrans2D1" presStyleIdx="0" presStyleCnt="0"/>
      <dgm:spPr/>
    </dgm:pt>
    <dgm:pt modelId="{7C90B5AD-951C-4C90-8A21-50C7439251A0}" type="pres">
      <dgm:prSet presAssocID="{447F7510-0C07-4E69-8782-D26C0FCE58E2}" presName="compNode" presStyleCnt="0"/>
      <dgm:spPr/>
    </dgm:pt>
    <dgm:pt modelId="{3BED2DBE-27FD-49CD-927D-C26FD0B5841A}" type="pres">
      <dgm:prSet presAssocID="{447F7510-0C07-4E69-8782-D26C0FCE58E2}" presName="pictRect" presStyleLbl="node1" presStyleIdx="1" presStyleCnt="4"/>
      <dgm:spPr>
        <a:prstGeom prst="rect">
          <a:avLst/>
        </a:prstGeom>
        <a:blipFill>
          <a:blip xmlns:r="http://schemas.openxmlformats.org/officeDocument/2006/relationships" r:embed="rId2"/>
          <a:srcRect/>
          <a:stretch>
            <a:fillRect l="-2000" r="-2000"/>
          </a:stretch>
        </a:blipFill>
      </dgm:spPr>
      <dgm:extLst>
        <a:ext uri="{E40237B7-FDA0-4F09-8148-C483321AD2D9}">
          <dgm14:cNvPr xmlns:dgm14="http://schemas.microsoft.com/office/drawing/2010/diagram" id="0" name="" descr="Headshot"/>
        </a:ext>
      </dgm:extLst>
    </dgm:pt>
    <dgm:pt modelId="{DAF657F3-DFA5-4888-AFA2-D3282F4294DB}" type="pres">
      <dgm:prSet presAssocID="{447F7510-0C07-4E69-8782-D26C0FCE58E2}" presName="textRect" presStyleLbl="revTx" presStyleIdx="1" presStyleCnt="4">
        <dgm:presLayoutVars>
          <dgm:bulletEnabled val="1"/>
        </dgm:presLayoutVars>
      </dgm:prSet>
      <dgm:spPr/>
    </dgm:pt>
    <dgm:pt modelId="{65D8FC48-9321-42A8-A2F0-71AADCC1789D}" type="pres">
      <dgm:prSet presAssocID="{ABD82E31-9E66-4796-A3A9-A1C7B4CC5E9B}" presName="sibTrans" presStyleLbl="sibTrans2D1" presStyleIdx="0" presStyleCnt="0"/>
      <dgm:spPr/>
    </dgm:pt>
    <dgm:pt modelId="{93B0A170-454E-4BC6-826A-67485AEA09C8}" type="pres">
      <dgm:prSet presAssocID="{4F894C99-4792-4C7F-A316-39D171A037DE}" presName="compNode" presStyleCnt="0"/>
      <dgm:spPr/>
    </dgm:pt>
    <dgm:pt modelId="{E1575231-763B-4C04-A18A-5AEDD74A8711}" type="pres">
      <dgm:prSet presAssocID="{4F894C99-4792-4C7F-A316-39D171A037DE}" presName="pictRect" presStyleLbl="node1" presStyleIdx="2" presStyleCnt="4" custLinFactNeighborX="-275"/>
      <dgm:spPr>
        <a:prstGeom prst="rect">
          <a:avLst/>
        </a:prstGeom>
        <a:blipFill>
          <a:blip xmlns:r="http://schemas.openxmlformats.org/officeDocument/2006/relationships" r:embed="rId3"/>
          <a:srcRect/>
          <a:stretch>
            <a:fillRect l="-2000" r="-2000"/>
          </a:stretch>
        </a:blipFill>
      </dgm:spPr>
      <dgm:extLst>
        <a:ext uri="{E40237B7-FDA0-4F09-8148-C483321AD2D9}">
          <dgm14:cNvPr xmlns:dgm14="http://schemas.microsoft.com/office/drawing/2010/diagram" id="0" name="" descr="Headshot"/>
        </a:ext>
      </dgm:extLst>
    </dgm:pt>
    <dgm:pt modelId="{F06C5809-9330-4959-A4AC-CABBA853D005}" type="pres">
      <dgm:prSet presAssocID="{4F894C99-4792-4C7F-A316-39D171A037DE}" presName="textRect" presStyleLbl="revTx" presStyleIdx="2" presStyleCnt="4">
        <dgm:presLayoutVars>
          <dgm:bulletEnabled val="1"/>
        </dgm:presLayoutVars>
      </dgm:prSet>
      <dgm:spPr/>
    </dgm:pt>
    <dgm:pt modelId="{E765CF9C-5378-48BF-82FE-CDC9ECD77029}" type="pres">
      <dgm:prSet presAssocID="{9D42B390-E84B-4E50-8B8F-4FA99F14DB97}" presName="sibTrans" presStyleLbl="sibTrans2D1" presStyleIdx="0" presStyleCnt="0"/>
      <dgm:spPr/>
    </dgm:pt>
    <dgm:pt modelId="{5623CB7D-1668-48A0-9046-409DFD796C90}" type="pres">
      <dgm:prSet presAssocID="{7964467C-655E-4F9B-BD50-E65C742F48B4}" presName="compNode" presStyleCnt="0"/>
      <dgm:spPr/>
    </dgm:pt>
    <dgm:pt modelId="{FABEAD74-907D-47B9-878B-619DB3512E33}" type="pres">
      <dgm:prSet presAssocID="{7964467C-655E-4F9B-BD50-E65C742F48B4}" presName="pictRect" presStyleLbl="node1" presStyleIdx="3" presStyleCnt="4" custLinFactNeighborX="204"/>
      <dgm:spPr>
        <a:prstGeom prst="rect">
          <a:avLst/>
        </a:prstGeom>
        <a:blipFill>
          <a:blip xmlns:r="http://schemas.openxmlformats.org/officeDocument/2006/relationships" r:embed="rId4"/>
          <a:srcRect/>
          <a:stretch>
            <a:fillRect l="-2000" r="-2000"/>
          </a:stretch>
        </a:blipFill>
      </dgm:spPr>
      <dgm:extLst>
        <a:ext uri="{E40237B7-FDA0-4F09-8148-C483321AD2D9}">
          <dgm14:cNvPr xmlns:dgm14="http://schemas.microsoft.com/office/drawing/2010/diagram" id="0" name="" descr="Headshot"/>
        </a:ext>
      </dgm:extLst>
    </dgm:pt>
    <dgm:pt modelId="{995D1D28-A180-4B7F-A805-34C8AFFE0118}" type="pres">
      <dgm:prSet presAssocID="{7964467C-655E-4F9B-BD50-E65C742F48B4}" presName="textRect" presStyleLbl="revTx" presStyleIdx="3" presStyleCnt="4">
        <dgm:presLayoutVars>
          <dgm:bulletEnabled val="1"/>
        </dgm:presLayoutVars>
      </dgm:prSet>
      <dgm:spPr/>
    </dgm:pt>
  </dgm:ptLst>
  <dgm:cxnLst>
    <dgm:cxn modelId="{3D6CF908-C51B-4020-B0D3-9A14A149DCFE}" srcId="{7964467C-655E-4F9B-BD50-E65C742F48B4}" destId="{7F76BF7F-F43A-4FBF-9AC6-956FB1A8B266}" srcOrd="0" destOrd="0" parTransId="{8887C4BE-F0BC-4C1D-9FA2-C69894CB6EB2}" sibTransId="{061B5157-2998-4976-AD7E-ACB821BB36A0}"/>
    <dgm:cxn modelId="{9ADE120A-D81B-4585-8805-5345D03A8C56}" type="presOf" srcId="{7964467C-655E-4F9B-BD50-E65C742F48B4}" destId="{995D1D28-A180-4B7F-A805-34C8AFFE0118}" srcOrd="0" destOrd="0" presId="urn:microsoft.com/office/officeart/2005/8/layout/pList1"/>
    <dgm:cxn modelId="{0E480729-5D7A-4892-8678-E573A27CCF09}" srcId="{4F894C99-4792-4C7F-A316-39D171A037DE}" destId="{F628E85A-B453-4080-850F-84C742EA65EB}" srcOrd="0" destOrd="0" parTransId="{10C52D0D-B063-405B-BD39-EF3A8E7D4F63}" sibTransId="{8C97810D-87D7-4BA8-8711-1DBC2CB3D174}"/>
    <dgm:cxn modelId="{EC702929-C518-4F05-887C-39B53E4AF149}" type="presOf" srcId="{0D6F252E-1CDD-48FA-A664-F3753BCF62BB}" destId="{DAF657F3-DFA5-4888-AFA2-D3282F4294DB}" srcOrd="0" destOrd="1" presId="urn:microsoft.com/office/officeart/2005/8/layout/pList1"/>
    <dgm:cxn modelId="{A550AD5E-5757-48AE-BF77-AE4B871885A0}" type="presOf" srcId="{7CCE2767-7DFB-46F3-BDAB-FB9D7BCD1EAF}" destId="{D3FDBB08-A758-4DF3-8739-D97BA7655C7B}" srcOrd="0" destOrd="0" presId="urn:microsoft.com/office/officeart/2005/8/layout/pList1"/>
    <dgm:cxn modelId="{49FF3042-9A75-4C5D-BE49-464009725F15}" type="presOf" srcId="{447F7510-0C07-4E69-8782-D26C0FCE58E2}" destId="{DAF657F3-DFA5-4888-AFA2-D3282F4294DB}" srcOrd="0" destOrd="0" presId="urn:microsoft.com/office/officeart/2005/8/layout/pList1"/>
    <dgm:cxn modelId="{64E91B4D-44D7-4734-B674-F5737199F55D}" srcId="{7029FAC1-0F73-4EB4-910B-0D8C8E5B2127}" destId="{7CCE2767-7DFB-46F3-BDAB-FB9D7BCD1EAF}" srcOrd="0" destOrd="0" parTransId="{5294CFE8-EF27-4616-A80D-A3F1503BD2CB}" sibTransId="{D9162ADA-8FE8-4EBD-BFAE-B26CF9F24DB9}"/>
    <dgm:cxn modelId="{CFC27651-0C91-4CB5-B46C-108B78C2E651}" type="presOf" srcId="{F628E85A-B453-4080-850F-84C742EA65EB}" destId="{F06C5809-9330-4959-A4AC-CABBA853D005}" srcOrd="0" destOrd="1" presId="urn:microsoft.com/office/officeart/2005/8/layout/pList1"/>
    <dgm:cxn modelId="{F2DB0289-DF4E-4918-8714-E6583563E90D}" srcId="{7029FAC1-0F73-4EB4-910B-0D8C8E5B2127}" destId="{447F7510-0C07-4E69-8782-D26C0FCE58E2}" srcOrd="1" destOrd="0" parTransId="{B3B19786-285F-4AA8-AF17-089EBDCFD98C}" sibTransId="{ABD82E31-9E66-4796-A3A9-A1C7B4CC5E9B}"/>
    <dgm:cxn modelId="{1A4F0693-D84C-4C6E-997C-CE06B688196D}" type="presOf" srcId="{7F76BF7F-F43A-4FBF-9AC6-956FB1A8B266}" destId="{995D1D28-A180-4B7F-A805-34C8AFFE0118}" srcOrd="0" destOrd="1" presId="urn:microsoft.com/office/officeart/2005/8/layout/pList1"/>
    <dgm:cxn modelId="{776C2BA9-294B-4C70-A000-16096F8AE060}" type="presOf" srcId="{D9162ADA-8FE8-4EBD-BFAE-B26CF9F24DB9}" destId="{CE308088-8928-4A7D-B680-1E37D506B5A5}" srcOrd="0" destOrd="0" presId="urn:microsoft.com/office/officeart/2005/8/layout/pList1"/>
    <dgm:cxn modelId="{35F58AB4-37D3-4E00-8188-01A49D02A0C5}" srcId="{447F7510-0C07-4E69-8782-D26C0FCE58E2}" destId="{0D6F252E-1CDD-48FA-A664-F3753BCF62BB}" srcOrd="0" destOrd="0" parTransId="{43D391D2-DD43-42B4-90C9-D4DC6222FA2C}" sibTransId="{956DB656-23F5-40F8-88A7-546143BA820E}"/>
    <dgm:cxn modelId="{75A220B6-4110-4955-9921-2490DE352B9F}" type="presOf" srcId="{4F894C99-4792-4C7F-A316-39D171A037DE}" destId="{F06C5809-9330-4959-A4AC-CABBA853D005}" srcOrd="0" destOrd="0" presId="urn:microsoft.com/office/officeart/2005/8/layout/pList1"/>
    <dgm:cxn modelId="{B01E5BCB-D5FA-468B-9179-593724FB5648}" srcId="{7029FAC1-0F73-4EB4-910B-0D8C8E5B2127}" destId="{4F894C99-4792-4C7F-A316-39D171A037DE}" srcOrd="2" destOrd="0" parTransId="{F740BC1D-F644-4DB1-8058-08814BA374DB}" sibTransId="{9D42B390-E84B-4E50-8B8F-4FA99F14DB97}"/>
    <dgm:cxn modelId="{F84124CE-8EE7-4C9F-BB76-D264A2126769}" type="presOf" srcId="{ABD82E31-9E66-4796-A3A9-A1C7B4CC5E9B}" destId="{65D8FC48-9321-42A8-A2F0-71AADCC1789D}" srcOrd="0" destOrd="0" presId="urn:microsoft.com/office/officeart/2005/8/layout/pList1"/>
    <dgm:cxn modelId="{98F2A8D4-C682-48CE-B715-DA27E1FF86F2}" srcId="{7CCE2767-7DFB-46F3-BDAB-FB9D7BCD1EAF}" destId="{35F8CFD0-3798-4F95-B0F1-811387584FD6}" srcOrd="0" destOrd="0" parTransId="{82DC8D0C-6444-4E6E-B8BB-0364C797B320}" sibTransId="{075C2A10-35A3-4083-BC44-79C7ABAD5573}"/>
    <dgm:cxn modelId="{ABFD0EE5-FD5D-4733-B856-26CB5A6D542A}" type="presOf" srcId="{9D42B390-E84B-4E50-8B8F-4FA99F14DB97}" destId="{E765CF9C-5378-48BF-82FE-CDC9ECD77029}" srcOrd="0" destOrd="0" presId="urn:microsoft.com/office/officeart/2005/8/layout/pList1"/>
    <dgm:cxn modelId="{1289B3F1-E6E0-42BC-9027-98FEC2B1D8E2}" srcId="{7029FAC1-0F73-4EB4-910B-0D8C8E5B2127}" destId="{7964467C-655E-4F9B-BD50-E65C742F48B4}" srcOrd="3" destOrd="0" parTransId="{11637406-E69C-4EAD-B4F6-E44CAFA91F52}" sibTransId="{7FD29FAD-0D0B-4E90-A2CE-3B4C4B7C1C7A}"/>
    <dgm:cxn modelId="{08B566F4-17FE-407D-8F46-BDCFD1245B1A}" type="presOf" srcId="{35F8CFD0-3798-4F95-B0F1-811387584FD6}" destId="{D3FDBB08-A758-4DF3-8739-D97BA7655C7B}" srcOrd="0" destOrd="1" presId="urn:microsoft.com/office/officeart/2005/8/layout/pList1"/>
    <dgm:cxn modelId="{C237CCF8-2B1A-4918-8756-D38B768E4514}" type="presOf" srcId="{7029FAC1-0F73-4EB4-910B-0D8C8E5B2127}" destId="{9203012E-9005-4B29-B97B-66867102E43B}" srcOrd="0" destOrd="0" presId="urn:microsoft.com/office/officeart/2005/8/layout/pList1"/>
    <dgm:cxn modelId="{6EFA7B8A-98EB-4D2A-BC13-2798E483DADB}" type="presParOf" srcId="{9203012E-9005-4B29-B97B-66867102E43B}" destId="{F5BA8362-1416-4CD1-85F0-575932A12C12}" srcOrd="0" destOrd="0" presId="urn:microsoft.com/office/officeart/2005/8/layout/pList1"/>
    <dgm:cxn modelId="{415811E2-F92D-4EEB-B706-A68EB0F0CBF1}" type="presParOf" srcId="{F5BA8362-1416-4CD1-85F0-575932A12C12}" destId="{1040C04C-266A-4BA6-AC80-0FD4DCD21C67}" srcOrd="0" destOrd="0" presId="urn:microsoft.com/office/officeart/2005/8/layout/pList1"/>
    <dgm:cxn modelId="{C5A4E3DC-B1C1-44A0-85E2-CC4D80B7C470}" type="presParOf" srcId="{F5BA8362-1416-4CD1-85F0-575932A12C12}" destId="{D3FDBB08-A758-4DF3-8739-D97BA7655C7B}" srcOrd="1" destOrd="0" presId="urn:microsoft.com/office/officeart/2005/8/layout/pList1"/>
    <dgm:cxn modelId="{D556126D-7172-4E31-8B0A-9DCCFB130449}" type="presParOf" srcId="{9203012E-9005-4B29-B97B-66867102E43B}" destId="{CE308088-8928-4A7D-B680-1E37D506B5A5}" srcOrd="1" destOrd="0" presId="urn:microsoft.com/office/officeart/2005/8/layout/pList1"/>
    <dgm:cxn modelId="{C1E869AE-2114-4695-A478-05B8B31CF7CE}" type="presParOf" srcId="{9203012E-9005-4B29-B97B-66867102E43B}" destId="{7C90B5AD-951C-4C90-8A21-50C7439251A0}" srcOrd="2" destOrd="0" presId="urn:microsoft.com/office/officeart/2005/8/layout/pList1"/>
    <dgm:cxn modelId="{BA3A3F84-D678-49E4-8F62-E455E52FE3AD}" type="presParOf" srcId="{7C90B5AD-951C-4C90-8A21-50C7439251A0}" destId="{3BED2DBE-27FD-49CD-927D-C26FD0B5841A}" srcOrd="0" destOrd="0" presId="urn:microsoft.com/office/officeart/2005/8/layout/pList1"/>
    <dgm:cxn modelId="{3D8E37EA-DAF8-4D22-B1A3-28C28D4F7835}" type="presParOf" srcId="{7C90B5AD-951C-4C90-8A21-50C7439251A0}" destId="{DAF657F3-DFA5-4888-AFA2-D3282F4294DB}" srcOrd="1" destOrd="0" presId="urn:microsoft.com/office/officeart/2005/8/layout/pList1"/>
    <dgm:cxn modelId="{ED8272FC-7906-444D-8276-19A36B9BAAB3}" type="presParOf" srcId="{9203012E-9005-4B29-B97B-66867102E43B}" destId="{65D8FC48-9321-42A8-A2F0-71AADCC1789D}" srcOrd="3" destOrd="0" presId="urn:microsoft.com/office/officeart/2005/8/layout/pList1"/>
    <dgm:cxn modelId="{A55C0A69-9782-4EA2-A8E7-A79AE2744BBE}" type="presParOf" srcId="{9203012E-9005-4B29-B97B-66867102E43B}" destId="{93B0A170-454E-4BC6-826A-67485AEA09C8}" srcOrd="4" destOrd="0" presId="urn:microsoft.com/office/officeart/2005/8/layout/pList1"/>
    <dgm:cxn modelId="{B82BF976-DE78-453C-A04D-84AE655FC3C2}" type="presParOf" srcId="{93B0A170-454E-4BC6-826A-67485AEA09C8}" destId="{E1575231-763B-4C04-A18A-5AEDD74A8711}" srcOrd="0" destOrd="0" presId="urn:microsoft.com/office/officeart/2005/8/layout/pList1"/>
    <dgm:cxn modelId="{BEF2458B-B0B8-45B1-A1F1-D7BE0D2B8F9A}" type="presParOf" srcId="{93B0A170-454E-4BC6-826A-67485AEA09C8}" destId="{F06C5809-9330-4959-A4AC-CABBA853D005}" srcOrd="1" destOrd="0" presId="urn:microsoft.com/office/officeart/2005/8/layout/pList1"/>
    <dgm:cxn modelId="{9041476D-0492-4514-882F-BB1EDE6C9DA3}" type="presParOf" srcId="{9203012E-9005-4B29-B97B-66867102E43B}" destId="{E765CF9C-5378-48BF-82FE-CDC9ECD77029}" srcOrd="5" destOrd="0" presId="urn:microsoft.com/office/officeart/2005/8/layout/pList1"/>
    <dgm:cxn modelId="{5118E4A6-8890-41BF-8060-ED7B75D0D679}" type="presParOf" srcId="{9203012E-9005-4B29-B97B-66867102E43B}" destId="{5623CB7D-1668-48A0-9046-409DFD796C90}" srcOrd="6" destOrd="0" presId="urn:microsoft.com/office/officeart/2005/8/layout/pList1"/>
    <dgm:cxn modelId="{23CC893A-AEC2-4865-97A3-FD98BC253F0D}" type="presParOf" srcId="{5623CB7D-1668-48A0-9046-409DFD796C90}" destId="{FABEAD74-907D-47B9-878B-619DB3512E33}" srcOrd="0" destOrd="0" presId="urn:microsoft.com/office/officeart/2005/8/layout/pList1"/>
    <dgm:cxn modelId="{2E15D378-40A1-4274-BC60-6F15743775A7}" type="presParOf" srcId="{5623CB7D-1668-48A0-9046-409DFD796C90}" destId="{995D1D28-A180-4B7F-A805-34C8AFFE0118}"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2_2" csCatId="accent2" phldr="1"/>
      <dgm:spPr/>
      <dgm:t>
        <a:bodyPr/>
        <a:lstStyle/>
        <a:p>
          <a:endParaRPr lang="en-US"/>
        </a:p>
      </dgm:t>
    </dgm:pt>
    <dgm:pt modelId="{AACEAFD5-63CF-4AFC-B46F-BE086C5D447C}">
      <dgm:prSet phldrT="[Text]"/>
      <dgm:spPr/>
      <dgm:t>
        <a:bodyPr/>
        <a:lstStyle/>
        <a:p>
          <a:r>
            <a:rPr lang="en-US" b="1" dirty="0">
              <a:solidFill>
                <a:schemeClr val="tx1"/>
              </a:solidFill>
            </a:rPr>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phldr="0"/>
      <dgm:spPr/>
      <dgm:t>
        <a:bodyPr/>
        <a:lstStyle/>
        <a:p>
          <a:r>
            <a:rPr lang="en-US" b="1" dirty="0">
              <a:solidFill>
                <a:schemeClr val="tx1"/>
              </a:solidFill>
            </a:rPr>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phldr="0"/>
      <dgm:spPr/>
      <dgm:t>
        <a:bodyPr/>
        <a:lstStyle/>
        <a:p>
          <a:r>
            <a:rPr lang="en-US" b="1" dirty="0">
              <a:solidFill>
                <a:schemeClr val="tx1"/>
              </a:solidFill>
            </a:rPr>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74045C00-D6AB-40F4-A0EC-3849807FC88D}">
      <dgm:prSet phldrT="[Text]"/>
      <dgm:spPr/>
      <dgm:t>
        <a:bodyPr/>
        <a:lstStyle/>
        <a:p>
          <a:r>
            <a:rPr lang="en-US" b="1" dirty="0">
              <a:solidFill>
                <a:schemeClr val="tx1"/>
              </a:solidFill>
            </a:rPr>
            <a:t>Title</a:t>
          </a:r>
        </a:p>
      </dgm:t>
    </dgm:pt>
    <dgm:pt modelId="{A2CB37B5-FB6A-4368-A045-E1C65615D546}" type="parTrans" cxnId="{8EF80596-2994-4771-892F-2C4772D8D458}">
      <dgm:prSet/>
      <dgm:spPr/>
      <dgm:t>
        <a:bodyPr/>
        <a:lstStyle/>
        <a:p>
          <a:endParaRPr lang="en-US"/>
        </a:p>
      </dgm:t>
    </dgm:pt>
    <dgm:pt modelId="{559D8C62-0929-418F-8097-53D2F0DBCF2B}" type="sibTrans" cxnId="{8EF80596-2994-4771-892F-2C4772D8D458}">
      <dgm:prSet/>
      <dgm:spPr/>
      <dgm:t>
        <a:bodyPr/>
        <a:lstStyle/>
        <a:p>
          <a:endParaRPr lang="en-US"/>
        </a:p>
      </dgm:t>
    </dgm:pt>
    <dgm:pt modelId="{02FFBBB1-DBC1-448B-B0B3-D48D66FE7872}">
      <dgm:prSet phldrT="[Text]"/>
      <dgm:spPr/>
      <dgm:t>
        <a:bodyPr/>
        <a:lstStyle/>
        <a:p>
          <a:r>
            <a:rPr lang="en-US" b="0" i="0" u="none" dirty="0"/>
            <a:t>The Notes pane is a box that appears below each slide. Tap it to add notes. </a:t>
          </a:r>
          <a:endParaRPr lang="en-US" dirty="0"/>
        </a:p>
      </dgm:t>
    </dgm:pt>
    <dgm:pt modelId="{98A22385-858C-4F07-A4D6-9A0E8D8E5927}" type="parTrans" cxnId="{56818DCB-8127-41B3-A8FA-9BB3C4AEEF60}">
      <dgm:prSet/>
      <dgm:spPr/>
      <dgm:t>
        <a:bodyPr/>
        <a:lstStyle/>
        <a:p>
          <a:endParaRPr lang="en-US"/>
        </a:p>
      </dgm:t>
    </dgm:pt>
    <dgm:pt modelId="{FC134796-1658-4344-B009-E1D5A472B390}" type="sibTrans" cxnId="{56818DCB-8127-41B3-A8FA-9BB3C4AEEF60}">
      <dgm:prSet/>
      <dgm:spPr/>
      <dgm:t>
        <a:bodyPr/>
        <a:lstStyle/>
        <a:p>
          <a:endParaRPr lang="en-US"/>
        </a:p>
      </dgm:t>
    </dgm:pt>
    <dgm:pt modelId="{23A33862-4085-4A09-A14A-75AEDD37E72B}">
      <dgm:prSet phldrT="[Text]"/>
      <dgm:spPr/>
      <dgm:t>
        <a:bodyPr/>
        <a:lstStyle/>
        <a:p>
          <a:r>
            <a:rPr lang="en-US" b="1" dirty="0">
              <a:solidFill>
                <a:schemeClr val="tx1"/>
              </a:solidFill>
            </a:rPr>
            <a:t>Title</a:t>
          </a:r>
        </a:p>
      </dgm:t>
    </dgm:pt>
    <dgm:pt modelId="{A87FE2E2-B4D6-47F3-83D4-856209CC555E}" type="parTrans" cxnId="{A6BD7522-AA01-4096-98F0-44139441042F}">
      <dgm:prSet/>
      <dgm:spPr/>
      <dgm:t>
        <a:bodyPr/>
        <a:lstStyle/>
        <a:p>
          <a:endParaRPr lang="en-US"/>
        </a:p>
      </dgm:t>
    </dgm:pt>
    <dgm:pt modelId="{2DC7D52A-6B36-4926-8DB7-F6C46779CA12}" type="sibTrans" cxnId="{A6BD7522-AA01-4096-98F0-44139441042F}">
      <dgm:prSet/>
      <dgm:spPr/>
      <dgm:t>
        <a:bodyPr/>
        <a:lstStyle/>
        <a:p>
          <a:endParaRPr lang="en-US"/>
        </a:p>
      </dgm:t>
    </dgm:pt>
    <dgm:pt modelId="{185715AF-C7AC-49BC-808F-832AF009BC16}">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9E11DB47-DD4B-437F-B986-74C561DC4972}" type="parTrans" cxnId="{0F607307-CADE-4580-ACA9-6C59B0A40BF6}">
      <dgm:prSet/>
      <dgm:spPr/>
      <dgm:t>
        <a:bodyPr/>
        <a:lstStyle/>
        <a:p>
          <a:endParaRPr lang="en-US"/>
        </a:p>
      </dgm:t>
    </dgm:pt>
    <dgm:pt modelId="{929CFB55-1C99-4F60-AA4A-3F3C0CC2D9C5}" type="sibTrans" cxnId="{0F607307-CADE-4580-ACA9-6C59B0A40BF6}">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FA5B22E-3525-4682-A797-4EEA1EC22288}" type="pres">
      <dgm:prSet presAssocID="{9B090D9D-470E-46E2-AABB-0368A52481AA}" presName="space" presStyleCnt="0"/>
      <dgm:spPr/>
    </dgm:pt>
    <dgm:pt modelId="{EF2BACFB-EFD9-40A7-932B-293ABF85799E}" type="pres">
      <dgm:prSet presAssocID="{74045C00-D6AB-40F4-A0EC-3849807FC88D}" presName="composite" presStyleCnt="0"/>
      <dgm:spPr/>
    </dgm:pt>
    <dgm:pt modelId="{A653CF83-944B-4F9F-97BC-7B4E2900BD00}" type="pres">
      <dgm:prSet presAssocID="{74045C00-D6AB-40F4-A0EC-3849807FC88D}" presName="L" presStyleLbl="solidFgAcc1" presStyleIdx="3" presStyleCnt="5">
        <dgm:presLayoutVars>
          <dgm:chMax val="0"/>
          <dgm:chPref val="0"/>
        </dgm:presLayoutVars>
      </dgm:prSet>
      <dgm:spPr/>
    </dgm:pt>
    <dgm:pt modelId="{5D9FBDA1-4EAF-45D2-8A53-0ECF44915275}" type="pres">
      <dgm:prSet presAssocID="{74045C00-D6AB-40F4-A0EC-3849807FC88D}" presName="parTx" presStyleLbl="alignNode1" presStyleIdx="3" presStyleCnt="5">
        <dgm:presLayoutVars>
          <dgm:chMax val="0"/>
          <dgm:chPref val="0"/>
          <dgm:bulletEnabled val="1"/>
        </dgm:presLayoutVars>
      </dgm:prSet>
      <dgm:spPr/>
    </dgm:pt>
    <dgm:pt modelId="{7B79155E-B59E-4D4A-9B12-9D9165E4D8AF}" type="pres">
      <dgm:prSet presAssocID="{74045C00-D6AB-40F4-A0EC-3849807FC88D}" presName="desTx" presStyleLbl="revTx" presStyleIdx="3" presStyleCnt="5">
        <dgm:presLayoutVars>
          <dgm:chMax val="0"/>
          <dgm:chPref val="0"/>
          <dgm:bulletEnabled val="1"/>
        </dgm:presLayoutVars>
      </dgm:prSet>
      <dgm:spPr/>
    </dgm:pt>
    <dgm:pt modelId="{FE9DA7EE-69E5-41CB-9123-4C970163C09B}" type="pres">
      <dgm:prSet presAssocID="{74045C00-D6AB-40F4-A0EC-3849807FC88D}" presName="EmptyPlaceHolder" presStyleCnt="0"/>
      <dgm:spPr/>
    </dgm:pt>
    <dgm:pt modelId="{89135826-E8A1-4FB9-A5B2-3CF5D5291B54}" type="pres">
      <dgm:prSet presAssocID="{559D8C62-0929-418F-8097-53D2F0DBCF2B}" presName="space" presStyleCnt="0"/>
      <dgm:spPr/>
    </dgm:pt>
    <dgm:pt modelId="{028E66BB-F387-4F20-B9E1-1BD14E2665E5}" type="pres">
      <dgm:prSet presAssocID="{23A33862-4085-4A09-A14A-75AEDD37E72B}" presName="composite" presStyleCnt="0"/>
      <dgm:spPr/>
    </dgm:pt>
    <dgm:pt modelId="{FA8B0413-748A-4D34-901A-10655751E633}" type="pres">
      <dgm:prSet presAssocID="{23A33862-4085-4A09-A14A-75AEDD37E72B}" presName="L" presStyleLbl="solidFgAcc1" presStyleIdx="4" presStyleCnt="5">
        <dgm:presLayoutVars>
          <dgm:chMax val="0"/>
          <dgm:chPref val="0"/>
        </dgm:presLayoutVars>
      </dgm:prSet>
      <dgm:spPr/>
    </dgm:pt>
    <dgm:pt modelId="{42B4504B-C2C7-46D5-9274-2AE0A7D7838D}" type="pres">
      <dgm:prSet presAssocID="{23A33862-4085-4A09-A14A-75AEDD37E72B}" presName="parTx" presStyleLbl="alignNode1" presStyleIdx="4" presStyleCnt="5">
        <dgm:presLayoutVars>
          <dgm:chMax val="0"/>
          <dgm:chPref val="0"/>
          <dgm:bulletEnabled val="1"/>
        </dgm:presLayoutVars>
      </dgm:prSet>
      <dgm:spPr/>
    </dgm:pt>
    <dgm:pt modelId="{B5A6EAC9-AF2B-412A-A97A-1F68D70AA897}" type="pres">
      <dgm:prSet presAssocID="{23A33862-4085-4A09-A14A-75AEDD37E72B}" presName="desTx" presStyleLbl="revTx" presStyleIdx="4" presStyleCnt="5">
        <dgm:presLayoutVars>
          <dgm:chMax val="0"/>
          <dgm:chPref val="0"/>
          <dgm:bulletEnabled val="1"/>
        </dgm:presLayoutVars>
      </dgm:prSet>
      <dgm:spPr/>
    </dgm:pt>
    <dgm:pt modelId="{1D96954C-EDA0-49BF-A7EE-9EBFF38A77CD}" type="pres">
      <dgm:prSet presAssocID="{23A33862-4085-4A09-A14A-75AEDD37E72B}" presName="EmptyPlaceHolder" presStyleCnt="0"/>
      <dgm:spPr/>
    </dgm:pt>
  </dgm:ptLst>
  <dgm:cxnLst>
    <dgm:cxn modelId="{0F607307-CADE-4580-ACA9-6C59B0A40BF6}" srcId="{23A33862-4085-4A09-A14A-75AEDD37E72B}" destId="{185715AF-C7AC-49BC-808F-832AF009BC16}" srcOrd="0" destOrd="0" parTransId="{9E11DB47-DD4B-437F-B986-74C561DC4972}" sibTransId="{929CFB55-1C99-4F60-AA4A-3F3C0CC2D9C5}"/>
    <dgm:cxn modelId="{A6BD7522-AA01-4096-98F0-44139441042F}" srcId="{55C0B14E-AEA6-48D3-A387-ED4A3A3BF840}" destId="{23A33862-4085-4A09-A14A-75AEDD37E72B}" srcOrd="4" destOrd="0" parTransId="{A87FE2E2-B4D6-47F3-83D4-856209CC555E}" sibTransId="{2DC7D52A-6B36-4926-8DB7-F6C46779CA12}"/>
    <dgm:cxn modelId="{F23BFC27-EEA1-48DD-A68B-3C9BF1AE455D}" type="presOf" srcId="{349299C9-846E-4827-813A-349CCCE20782}" destId="{810D7AA7-A541-4507-BE7F-36CCF210089F}" srcOrd="0" destOrd="0" presId="urn:microsoft.com/office/officeart/2016/7/layout/AccentHomeChevronProcess"/>
    <dgm:cxn modelId="{7A93692E-BCC1-411C-AEA9-A7194A20D7D2}" type="presOf" srcId="{02FFBBB1-DBC1-448B-B0B3-D48D66FE7872}" destId="{7B79155E-B59E-4D4A-9B12-9D9165E4D8A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2A53D869-2862-4264-B8B2-486EA39AB340}" type="presOf" srcId="{74045C00-D6AB-40F4-A0EC-3849807FC88D}" destId="{5D9FBDA1-4EAF-45D2-8A53-0ECF44915275}"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02F4858C-7A95-4108-947E-5AE3C6F39B11}" type="presOf" srcId="{23A33862-4085-4A09-A14A-75AEDD37E72B}" destId="{42B4504B-C2C7-46D5-9274-2AE0A7D7838D}"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8EF80596-2994-4771-892F-2C4772D8D458}" srcId="{55C0B14E-AEA6-48D3-A387-ED4A3A3BF840}" destId="{74045C00-D6AB-40F4-A0EC-3849807FC88D}" srcOrd="3" destOrd="0" parTransId="{A2CB37B5-FB6A-4368-A045-E1C65615D546}" sibTransId="{559D8C62-0929-418F-8097-53D2F0DBCF2B}"/>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56818DCB-8127-41B3-A8FA-9BB3C4AEEF60}" srcId="{74045C00-D6AB-40F4-A0EC-3849807FC88D}" destId="{02FFBBB1-DBC1-448B-B0B3-D48D66FE7872}" srcOrd="0" destOrd="0" parTransId="{98A22385-858C-4F07-A4D6-9A0E8D8E5927}" sibTransId="{FC134796-1658-4344-B009-E1D5A472B390}"/>
    <dgm:cxn modelId="{E3115EEA-DE9C-4F06-B8B3-BEB263D5F2B1}" srcId="{D71FC021-6A65-44D1-95B9-0E6C89079866}" destId="{4A6BB192-9983-4F48-BBC5-6E384EED7EC5}" srcOrd="0" destOrd="0" parTransId="{230A6E4A-6CED-4DC0-AEFE-6859FE07B658}" sibTransId="{0B568EC2-5D2A-4B00-8047-B7832F245B44}"/>
    <dgm:cxn modelId="{902DE3F1-F1EF-4D13-933A-1C371404A419}" type="presOf" srcId="{185715AF-C7AC-49BC-808F-832AF009BC16}" destId="{B5A6EAC9-AF2B-412A-A97A-1F68D70AA897}" srcOrd="0" destOrd="0" presId="urn:microsoft.com/office/officeart/2016/7/layout/AccentHomeChevronProcess"/>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755B8294-E8EB-4C2C-9BA1-181EA9661C18}" type="presParOf" srcId="{594BF422-752C-42F3-A230-3D0E6AE9A886}" destId="{FFA5B22E-3525-4682-A797-4EEA1EC22288}" srcOrd="5" destOrd="0" presId="urn:microsoft.com/office/officeart/2016/7/layout/AccentHomeChevronProcess"/>
    <dgm:cxn modelId="{130A0824-F243-47D3-AB10-5086834FB311}" type="presParOf" srcId="{594BF422-752C-42F3-A230-3D0E6AE9A886}" destId="{EF2BACFB-EFD9-40A7-932B-293ABF85799E}" srcOrd="6" destOrd="0" presId="urn:microsoft.com/office/officeart/2016/7/layout/AccentHomeChevronProcess"/>
    <dgm:cxn modelId="{4196290A-7295-4E28-B224-83672AE3F2A7}" type="presParOf" srcId="{EF2BACFB-EFD9-40A7-932B-293ABF85799E}" destId="{A653CF83-944B-4F9F-97BC-7B4E2900BD00}" srcOrd="0" destOrd="0" presId="urn:microsoft.com/office/officeart/2016/7/layout/AccentHomeChevronProcess"/>
    <dgm:cxn modelId="{485137D0-CEF7-4E76-91AE-FD6F3E1B56C8}" type="presParOf" srcId="{EF2BACFB-EFD9-40A7-932B-293ABF85799E}" destId="{5D9FBDA1-4EAF-45D2-8A53-0ECF44915275}" srcOrd="1" destOrd="0" presId="urn:microsoft.com/office/officeart/2016/7/layout/AccentHomeChevronProcess"/>
    <dgm:cxn modelId="{C128CA0F-BFFA-4415-81CD-BFC6B3F2259F}" type="presParOf" srcId="{EF2BACFB-EFD9-40A7-932B-293ABF85799E}" destId="{7B79155E-B59E-4D4A-9B12-9D9165E4D8AF}" srcOrd="2" destOrd="0" presId="urn:microsoft.com/office/officeart/2016/7/layout/AccentHomeChevronProcess"/>
    <dgm:cxn modelId="{9E65E2D7-944B-4DF8-BAB0-ED1C5269ACE0}" type="presParOf" srcId="{EF2BACFB-EFD9-40A7-932B-293ABF85799E}" destId="{FE9DA7EE-69E5-41CB-9123-4C970163C09B}" srcOrd="3" destOrd="0" presId="urn:microsoft.com/office/officeart/2016/7/layout/AccentHomeChevronProcess"/>
    <dgm:cxn modelId="{7D0EA630-9502-4AC3-B4BB-34805885ABB2}" type="presParOf" srcId="{594BF422-752C-42F3-A230-3D0E6AE9A886}" destId="{89135826-E8A1-4FB9-A5B2-3CF5D5291B54}" srcOrd="7" destOrd="0" presId="urn:microsoft.com/office/officeart/2016/7/layout/AccentHomeChevronProcess"/>
    <dgm:cxn modelId="{76259321-6C86-4D69-ADF8-0CE780383D35}" type="presParOf" srcId="{594BF422-752C-42F3-A230-3D0E6AE9A886}" destId="{028E66BB-F387-4F20-B9E1-1BD14E2665E5}" srcOrd="8" destOrd="0" presId="urn:microsoft.com/office/officeart/2016/7/layout/AccentHomeChevronProcess"/>
    <dgm:cxn modelId="{F90732B1-6042-4FC8-B1D4-CE56550102CA}" type="presParOf" srcId="{028E66BB-F387-4F20-B9E1-1BD14E2665E5}" destId="{FA8B0413-748A-4D34-901A-10655751E633}" srcOrd="0" destOrd="0" presId="urn:microsoft.com/office/officeart/2016/7/layout/AccentHomeChevronProcess"/>
    <dgm:cxn modelId="{14C2BA2D-D935-49B2-AA18-14C0A5AB5A9B}" type="presParOf" srcId="{028E66BB-F387-4F20-B9E1-1BD14E2665E5}" destId="{42B4504B-C2C7-46D5-9274-2AE0A7D7838D}" srcOrd="1" destOrd="0" presId="urn:microsoft.com/office/officeart/2016/7/layout/AccentHomeChevronProcess"/>
    <dgm:cxn modelId="{51ABC5A6-5F2A-4209-B4AE-FBB062652794}" type="presParOf" srcId="{028E66BB-F387-4F20-B9E1-1BD14E2665E5}" destId="{B5A6EAC9-AF2B-412A-A97A-1F68D70AA897}" srcOrd="2" destOrd="0" presId="urn:microsoft.com/office/officeart/2016/7/layout/AccentHomeChevronProcess"/>
    <dgm:cxn modelId="{7145BFE5-E16E-4903-8A06-46BEDBB6576B}" type="presParOf" srcId="{028E66BB-F387-4F20-B9E1-1BD14E2665E5}" destId="{1D96954C-EDA0-49BF-A7EE-9EBFF38A77CD}"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C04C-266A-4BA6-AC80-0FD4DCD21C67}">
      <dsp:nvSpPr>
        <dsp:cNvPr id="0" name=""/>
        <dsp:cNvSpPr/>
      </dsp:nvSpPr>
      <dsp:spPr>
        <a:xfrm>
          <a:off x="5384" y="458755"/>
          <a:ext cx="2562524" cy="1765579"/>
        </a:xfrm>
        <a:prstGeom prst="rect">
          <a:avLst/>
        </a:prstGeom>
        <a:blipFill>
          <a:blip xmlns:r="http://schemas.openxmlformats.org/officeDocument/2006/relationships" r:embed="rId1"/>
          <a:srcRect/>
          <a:stretch>
            <a:fillRect l="-2000" r="-2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FDBB08-A758-4DF3-8739-D97BA7655C7B}">
      <dsp:nvSpPr>
        <dsp:cNvPr id="0" name=""/>
        <dsp:cNvSpPr/>
      </dsp:nvSpPr>
      <dsp:spPr>
        <a:xfrm>
          <a:off x="5384" y="2224334"/>
          <a:ext cx="2562524" cy="950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l" defTabSz="800100">
            <a:lnSpc>
              <a:spcPct val="90000"/>
            </a:lnSpc>
            <a:spcBef>
              <a:spcPct val="0"/>
            </a:spcBef>
            <a:spcAft>
              <a:spcPct val="35000"/>
            </a:spcAft>
            <a:buNone/>
          </a:pPr>
          <a:r>
            <a:rPr lang="en-US" sz="1800" kern="1200" dirty="0"/>
            <a:t>Name</a:t>
          </a:r>
        </a:p>
        <a:p>
          <a:pPr marL="171450" lvl="1" indent="-171450" algn="l" defTabSz="711200">
            <a:lnSpc>
              <a:spcPct val="90000"/>
            </a:lnSpc>
            <a:spcBef>
              <a:spcPct val="0"/>
            </a:spcBef>
            <a:spcAft>
              <a:spcPct val="15000"/>
            </a:spcAft>
            <a:buNone/>
          </a:pPr>
          <a:r>
            <a:rPr lang="en-US" sz="1600" kern="1200" dirty="0"/>
            <a:t>Title</a:t>
          </a:r>
        </a:p>
      </dsp:txBody>
      <dsp:txXfrm>
        <a:off x="5384" y="2224334"/>
        <a:ext cx="2562524" cy="950696"/>
      </dsp:txXfrm>
    </dsp:sp>
    <dsp:sp modelId="{3BED2DBE-27FD-49CD-927D-C26FD0B5841A}">
      <dsp:nvSpPr>
        <dsp:cNvPr id="0" name=""/>
        <dsp:cNvSpPr/>
      </dsp:nvSpPr>
      <dsp:spPr>
        <a:xfrm>
          <a:off x="2824269" y="458755"/>
          <a:ext cx="2562524" cy="1765579"/>
        </a:xfrm>
        <a:prstGeom prst="rect">
          <a:avLst/>
        </a:prstGeom>
        <a:blipFill>
          <a:blip xmlns:r="http://schemas.openxmlformats.org/officeDocument/2006/relationships" r:embed="rId2"/>
          <a:srcRect/>
          <a:stretch>
            <a:fillRect l="-2000" r="-2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F657F3-DFA5-4888-AFA2-D3282F4294DB}">
      <dsp:nvSpPr>
        <dsp:cNvPr id="0" name=""/>
        <dsp:cNvSpPr/>
      </dsp:nvSpPr>
      <dsp:spPr>
        <a:xfrm>
          <a:off x="2824269" y="2224334"/>
          <a:ext cx="2562524" cy="950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l" defTabSz="800100">
            <a:lnSpc>
              <a:spcPct val="90000"/>
            </a:lnSpc>
            <a:spcBef>
              <a:spcPct val="0"/>
            </a:spcBef>
            <a:spcAft>
              <a:spcPct val="35000"/>
            </a:spcAft>
            <a:buNone/>
          </a:pPr>
          <a:r>
            <a:rPr lang="en-US" sz="1800" kern="1200" dirty="0"/>
            <a:t>Name</a:t>
          </a:r>
        </a:p>
        <a:p>
          <a:pPr marL="171450" lvl="1" indent="-171450" algn="l" defTabSz="711200">
            <a:lnSpc>
              <a:spcPct val="90000"/>
            </a:lnSpc>
            <a:spcBef>
              <a:spcPct val="0"/>
            </a:spcBef>
            <a:spcAft>
              <a:spcPct val="15000"/>
            </a:spcAft>
            <a:buNone/>
          </a:pPr>
          <a:r>
            <a:rPr lang="en-US" sz="1600" kern="1200" dirty="0"/>
            <a:t>Title</a:t>
          </a:r>
        </a:p>
      </dsp:txBody>
      <dsp:txXfrm>
        <a:off x="2824269" y="2224334"/>
        <a:ext cx="2562524" cy="950696"/>
      </dsp:txXfrm>
    </dsp:sp>
    <dsp:sp modelId="{E1575231-763B-4C04-A18A-5AEDD74A8711}">
      <dsp:nvSpPr>
        <dsp:cNvPr id="0" name=""/>
        <dsp:cNvSpPr/>
      </dsp:nvSpPr>
      <dsp:spPr>
        <a:xfrm>
          <a:off x="5636108" y="458755"/>
          <a:ext cx="2562524" cy="1765579"/>
        </a:xfrm>
        <a:prstGeom prst="rect">
          <a:avLst/>
        </a:prstGeom>
        <a:blipFill>
          <a:blip xmlns:r="http://schemas.openxmlformats.org/officeDocument/2006/relationships" r:embed="rId3"/>
          <a:srcRect/>
          <a:stretch>
            <a:fillRect l="-2000" r="-2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6C5809-9330-4959-A4AC-CABBA853D005}">
      <dsp:nvSpPr>
        <dsp:cNvPr id="0" name=""/>
        <dsp:cNvSpPr/>
      </dsp:nvSpPr>
      <dsp:spPr>
        <a:xfrm>
          <a:off x="5643155" y="2224334"/>
          <a:ext cx="2562524" cy="950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l" defTabSz="800100">
            <a:lnSpc>
              <a:spcPct val="90000"/>
            </a:lnSpc>
            <a:spcBef>
              <a:spcPct val="0"/>
            </a:spcBef>
            <a:spcAft>
              <a:spcPct val="35000"/>
            </a:spcAft>
            <a:buNone/>
          </a:pPr>
          <a:r>
            <a:rPr lang="en-US" sz="1800" kern="1200" dirty="0"/>
            <a:t>Name</a:t>
          </a:r>
        </a:p>
        <a:p>
          <a:pPr marL="171450" lvl="1" indent="-171450" algn="l" defTabSz="711200">
            <a:lnSpc>
              <a:spcPct val="90000"/>
            </a:lnSpc>
            <a:spcBef>
              <a:spcPct val="0"/>
            </a:spcBef>
            <a:spcAft>
              <a:spcPct val="15000"/>
            </a:spcAft>
            <a:buNone/>
          </a:pPr>
          <a:r>
            <a:rPr lang="en-US" sz="1600" kern="1200" dirty="0"/>
            <a:t>Title</a:t>
          </a:r>
        </a:p>
      </dsp:txBody>
      <dsp:txXfrm>
        <a:off x="5643155" y="2224334"/>
        <a:ext cx="2562524" cy="950696"/>
      </dsp:txXfrm>
    </dsp:sp>
    <dsp:sp modelId="{FABEAD74-907D-47B9-878B-619DB3512E33}">
      <dsp:nvSpPr>
        <dsp:cNvPr id="0" name=""/>
        <dsp:cNvSpPr/>
      </dsp:nvSpPr>
      <dsp:spPr>
        <a:xfrm>
          <a:off x="8467267" y="458755"/>
          <a:ext cx="2562524" cy="1765579"/>
        </a:xfrm>
        <a:prstGeom prst="rect">
          <a:avLst/>
        </a:prstGeom>
        <a:blipFill>
          <a:blip xmlns:r="http://schemas.openxmlformats.org/officeDocument/2006/relationships" r:embed="rId4"/>
          <a:srcRect/>
          <a:stretch>
            <a:fillRect l="-2000" r="-2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5D1D28-A180-4B7F-A805-34C8AFFE0118}">
      <dsp:nvSpPr>
        <dsp:cNvPr id="0" name=""/>
        <dsp:cNvSpPr/>
      </dsp:nvSpPr>
      <dsp:spPr>
        <a:xfrm>
          <a:off x="8462040" y="2224334"/>
          <a:ext cx="2562524" cy="950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l" defTabSz="800100">
            <a:lnSpc>
              <a:spcPct val="90000"/>
            </a:lnSpc>
            <a:spcBef>
              <a:spcPct val="0"/>
            </a:spcBef>
            <a:spcAft>
              <a:spcPct val="35000"/>
            </a:spcAft>
            <a:buNone/>
          </a:pPr>
          <a:r>
            <a:rPr lang="en-US" sz="1800" kern="1200" dirty="0"/>
            <a:t>Name</a:t>
          </a:r>
        </a:p>
        <a:p>
          <a:pPr marL="171450" lvl="1" indent="-171450" algn="l" defTabSz="711200">
            <a:lnSpc>
              <a:spcPct val="90000"/>
            </a:lnSpc>
            <a:spcBef>
              <a:spcPct val="0"/>
            </a:spcBef>
            <a:spcAft>
              <a:spcPct val="15000"/>
            </a:spcAft>
            <a:buNone/>
          </a:pPr>
          <a:r>
            <a:rPr lang="en-US" sz="1600" kern="1200" dirty="0"/>
            <a:t>Title</a:t>
          </a:r>
        </a:p>
      </dsp:txBody>
      <dsp:txXfrm>
        <a:off x="8462040" y="2224334"/>
        <a:ext cx="2562524" cy="9506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89672" y="1762235"/>
          <a:ext cx="1958644"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53" y="2829153"/>
          <a:ext cx="2189894" cy="652881"/>
        </a:xfrm>
        <a:prstGeom prst="homePlate">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Title</a:t>
          </a:r>
        </a:p>
      </dsp:txBody>
      <dsp:txXfrm>
        <a:off x="2053" y="2829153"/>
        <a:ext cx="2108284" cy="652881"/>
      </dsp:txXfrm>
    </dsp:sp>
    <dsp:sp modelId="{810D7AA7-A541-4507-BE7F-36CCF210089F}">
      <dsp:nvSpPr>
        <dsp:cNvPr id="0" name=""/>
        <dsp:cNvSpPr/>
      </dsp:nvSpPr>
      <dsp:spPr>
        <a:xfrm>
          <a:off x="177245" y="975623"/>
          <a:ext cx="1778194" cy="1748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177245" y="975623"/>
        <a:ext cx="1778194" cy="1748414"/>
      </dsp:txXfrm>
    </dsp:sp>
    <dsp:sp modelId="{E41E7729-FD3F-426D-804C-45BD60BD762D}">
      <dsp:nvSpPr>
        <dsp:cNvPr id="0" name=""/>
        <dsp:cNvSpPr/>
      </dsp:nvSpPr>
      <dsp:spPr>
        <a:xfrm rot="5400000">
          <a:off x="1190726" y="1762235"/>
          <a:ext cx="1958644"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82453" y="2829153"/>
          <a:ext cx="2189894" cy="652881"/>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Title</a:t>
          </a:r>
        </a:p>
      </dsp:txBody>
      <dsp:txXfrm>
        <a:off x="2245673" y="2829153"/>
        <a:ext cx="1863454" cy="652881"/>
      </dsp:txXfrm>
    </dsp:sp>
    <dsp:sp modelId="{5E07F9E4-149C-4A89-848F-4ABDD305F0C5}">
      <dsp:nvSpPr>
        <dsp:cNvPr id="0" name=""/>
        <dsp:cNvSpPr/>
      </dsp:nvSpPr>
      <dsp:spPr>
        <a:xfrm>
          <a:off x="2257644" y="975623"/>
          <a:ext cx="1778194" cy="1348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To display Presenter view, in Slide Show view, on the control bar at the bottom left select the three dots, and then Show Presenter View. </a:t>
          </a:r>
          <a:endParaRPr lang="en-US" sz="1400" kern="1200" dirty="0"/>
        </a:p>
      </dsp:txBody>
      <dsp:txXfrm>
        <a:off x="2257644" y="975623"/>
        <a:ext cx="1778194" cy="1348781"/>
      </dsp:txXfrm>
    </dsp:sp>
    <dsp:sp modelId="{473F2067-7126-4D56-A328-5A8CFD3D8D52}">
      <dsp:nvSpPr>
        <dsp:cNvPr id="0" name=""/>
        <dsp:cNvSpPr/>
      </dsp:nvSpPr>
      <dsp:spPr>
        <a:xfrm rot="5400000">
          <a:off x="3271126" y="1762235"/>
          <a:ext cx="1958644"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162852" y="2829153"/>
          <a:ext cx="2189894" cy="652881"/>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Title</a:t>
          </a:r>
        </a:p>
      </dsp:txBody>
      <dsp:txXfrm>
        <a:off x="4326072" y="2829153"/>
        <a:ext cx="1863454" cy="652881"/>
      </dsp:txXfrm>
    </dsp:sp>
    <dsp:sp modelId="{FD7B29F2-0D66-4B4B-BC8A-82DA23575305}">
      <dsp:nvSpPr>
        <dsp:cNvPr id="0" name=""/>
        <dsp:cNvSpPr/>
      </dsp:nvSpPr>
      <dsp:spPr>
        <a:xfrm>
          <a:off x="4338044" y="975623"/>
          <a:ext cx="1778194" cy="1348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During your presentation, the speaker notes are visible on your monitor, but aren't visible to the audience. </a:t>
          </a:r>
          <a:endParaRPr lang="en-US" sz="1400" kern="1200" dirty="0"/>
        </a:p>
      </dsp:txBody>
      <dsp:txXfrm>
        <a:off x="4338044" y="975623"/>
        <a:ext cx="1778194" cy="1348781"/>
      </dsp:txXfrm>
    </dsp:sp>
    <dsp:sp modelId="{A653CF83-944B-4F9F-97BC-7B4E2900BD00}">
      <dsp:nvSpPr>
        <dsp:cNvPr id="0" name=""/>
        <dsp:cNvSpPr/>
      </dsp:nvSpPr>
      <dsp:spPr>
        <a:xfrm rot="5400000">
          <a:off x="5351525" y="1762235"/>
          <a:ext cx="1958644"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9FBDA1-4EAF-45D2-8A53-0ECF44915275}">
      <dsp:nvSpPr>
        <dsp:cNvPr id="0" name=""/>
        <dsp:cNvSpPr/>
      </dsp:nvSpPr>
      <dsp:spPr>
        <a:xfrm>
          <a:off x="6243252" y="2829153"/>
          <a:ext cx="2189894" cy="652881"/>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Title</a:t>
          </a:r>
        </a:p>
      </dsp:txBody>
      <dsp:txXfrm>
        <a:off x="6406472" y="2829153"/>
        <a:ext cx="1863454" cy="652881"/>
      </dsp:txXfrm>
    </dsp:sp>
    <dsp:sp modelId="{7B79155E-B59E-4D4A-9B12-9D9165E4D8AF}">
      <dsp:nvSpPr>
        <dsp:cNvPr id="0" name=""/>
        <dsp:cNvSpPr/>
      </dsp:nvSpPr>
      <dsp:spPr>
        <a:xfrm>
          <a:off x="6418443" y="975623"/>
          <a:ext cx="1778194" cy="1348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The Notes pane is a box that appears below each slide. Tap it to add notes. </a:t>
          </a:r>
          <a:endParaRPr lang="en-US" sz="1400" kern="1200" dirty="0"/>
        </a:p>
      </dsp:txBody>
      <dsp:txXfrm>
        <a:off x="6418443" y="975623"/>
        <a:ext cx="1778194" cy="1348781"/>
      </dsp:txXfrm>
    </dsp:sp>
    <dsp:sp modelId="{FA8B0413-748A-4D34-901A-10655751E633}">
      <dsp:nvSpPr>
        <dsp:cNvPr id="0" name=""/>
        <dsp:cNvSpPr/>
      </dsp:nvSpPr>
      <dsp:spPr>
        <a:xfrm rot="5400000">
          <a:off x="7431925" y="1762235"/>
          <a:ext cx="1958644"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B4504B-C2C7-46D5-9274-2AE0A7D7838D}">
      <dsp:nvSpPr>
        <dsp:cNvPr id="0" name=""/>
        <dsp:cNvSpPr/>
      </dsp:nvSpPr>
      <dsp:spPr>
        <a:xfrm>
          <a:off x="8323651" y="2829153"/>
          <a:ext cx="2189894" cy="652881"/>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Title</a:t>
          </a:r>
        </a:p>
      </dsp:txBody>
      <dsp:txXfrm>
        <a:off x="8486871" y="2829153"/>
        <a:ext cx="1863454" cy="652881"/>
      </dsp:txXfrm>
    </dsp:sp>
    <dsp:sp modelId="{B5A6EAC9-AF2B-412A-A97A-1F68D70AA897}">
      <dsp:nvSpPr>
        <dsp:cNvPr id="0" name=""/>
        <dsp:cNvSpPr/>
      </dsp:nvSpPr>
      <dsp:spPr>
        <a:xfrm>
          <a:off x="8498843" y="975623"/>
          <a:ext cx="1778194" cy="1348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If you don’t see the Notes pane or it is completely minimized, click Notes on the task bar across the bottom of the PowerPoint window. </a:t>
          </a:r>
          <a:endParaRPr lang="en-US" sz="1400" kern="1200" dirty="0"/>
        </a:p>
      </dsp:txBody>
      <dsp:txXfrm>
        <a:off x="8498843" y="975623"/>
        <a:ext cx="1778194" cy="1348781"/>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0.xml"/><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1499616"/>
          </a:xfrm>
        </p:spPr>
        <p:txBody>
          <a:bodyPr/>
          <a:lstStyle/>
          <a:p>
            <a:r>
              <a:rPr lang="en-US" dirty="0"/>
              <a:t>Doctor’s Appointment</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581194" y="2495445"/>
            <a:ext cx="10993546" cy="468233"/>
          </a:xfrm>
        </p:spPr>
        <p:txBody>
          <a:bodyPr/>
          <a:lstStyle/>
          <a:p>
            <a:r>
              <a:rPr lang="en-US" dirty="0"/>
              <a:t>Leena Suroshe</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3081528"/>
            <a:ext cx="11265408" cy="3310128"/>
          </a:xfr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56A6-A0B7-4AD3-A4A4-9522F249B031}"/>
              </a:ext>
            </a:extLst>
          </p:cNvPr>
          <p:cNvSpPr>
            <a:spLocks noGrp="1"/>
          </p:cNvSpPr>
          <p:nvPr>
            <p:ph type="title"/>
          </p:nvPr>
        </p:nvSpPr>
        <p:spPr>
          <a:xfrm>
            <a:off x="581193" y="729658"/>
            <a:ext cx="11029616" cy="988332"/>
          </a:xfrm>
        </p:spPr>
        <p:txBody>
          <a:bodyPr/>
          <a:lstStyle/>
          <a:p>
            <a:r>
              <a:rPr lang="en-US" dirty="0"/>
              <a:t>Content</a:t>
            </a:r>
          </a:p>
        </p:txBody>
      </p:sp>
      <p:sp>
        <p:nvSpPr>
          <p:cNvPr id="3" name="Text Placeholder 2">
            <a:extLst>
              <a:ext uri="{FF2B5EF4-FFF2-40B4-BE49-F238E27FC236}">
                <a16:creationId xmlns:a16="http://schemas.microsoft.com/office/drawing/2014/main" id="{F4E09964-5C29-4FD6-AB66-FC11856B4AF8}"/>
              </a:ext>
            </a:extLst>
          </p:cNvPr>
          <p:cNvSpPr>
            <a:spLocks noGrp="1"/>
          </p:cNvSpPr>
          <p:nvPr>
            <p:ph type="body" idx="1"/>
          </p:nvPr>
        </p:nvSpPr>
        <p:spPr>
          <a:xfrm>
            <a:off x="581191" y="2250891"/>
            <a:ext cx="5194769" cy="557784"/>
          </a:xfrm>
        </p:spPr>
        <p:txBody>
          <a:bodyPr/>
          <a:lstStyle/>
          <a:p>
            <a:r>
              <a:rPr lang="en-US" dirty="0"/>
              <a:t>Subtitle</a:t>
            </a:r>
          </a:p>
        </p:txBody>
      </p:sp>
      <p:sp>
        <p:nvSpPr>
          <p:cNvPr id="4" name="Content Placeholder 3">
            <a:extLst>
              <a:ext uri="{FF2B5EF4-FFF2-40B4-BE49-F238E27FC236}">
                <a16:creationId xmlns:a16="http://schemas.microsoft.com/office/drawing/2014/main" id="{DFFA8F6C-85B2-40F8-9392-16F12DC2D8CA}"/>
              </a:ext>
            </a:extLst>
          </p:cNvPr>
          <p:cNvSpPr>
            <a:spLocks noGrp="1"/>
          </p:cNvSpPr>
          <p:nvPr>
            <p:ph sz="half" idx="2"/>
          </p:nvPr>
        </p:nvSpPr>
        <p:spPr>
          <a:xfrm>
            <a:off x="581194" y="2926052"/>
            <a:ext cx="5194766" cy="2934999"/>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86D629C6-DFC2-4FE6-9BC6-9CC5FAA30175}"/>
              </a:ext>
            </a:extLst>
          </p:cNvPr>
          <p:cNvSpPr>
            <a:spLocks noGrp="1"/>
          </p:cNvSpPr>
          <p:nvPr>
            <p:ph type="body" sz="quarter" idx="3"/>
          </p:nvPr>
        </p:nvSpPr>
        <p:spPr>
          <a:xfrm>
            <a:off x="6416039" y="2250892"/>
            <a:ext cx="5194770" cy="553373"/>
          </a:xfrm>
        </p:spPr>
        <p:txBody>
          <a:bodyPr/>
          <a:lstStyle/>
          <a:p>
            <a:r>
              <a:rPr lang="en-US" dirty="0"/>
              <a:t>Subtitle</a:t>
            </a:r>
          </a:p>
        </p:txBody>
      </p:sp>
      <p:sp>
        <p:nvSpPr>
          <p:cNvPr id="6" name="Content Placeholder 5">
            <a:extLst>
              <a:ext uri="{FF2B5EF4-FFF2-40B4-BE49-F238E27FC236}">
                <a16:creationId xmlns:a16="http://schemas.microsoft.com/office/drawing/2014/main" id="{9CD48624-92E5-4A01-823A-A340A719ADBC}"/>
              </a:ext>
            </a:extLst>
          </p:cNvPr>
          <p:cNvSpPr>
            <a:spLocks noGrp="1"/>
          </p:cNvSpPr>
          <p:nvPr>
            <p:ph sz="quarter" idx="4"/>
          </p:nvPr>
        </p:nvSpPr>
        <p:spPr>
          <a:xfrm>
            <a:off x="6416037" y="2926052"/>
            <a:ext cx="5194771" cy="2934999"/>
          </a:xfrm>
        </p:spPr>
        <p:txBody>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a16="http://schemas.microsoft.com/office/drawing/2014/main" id="{CCF3BEB4-74AE-46AA-B4D6-F74D0D1815C9}"/>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23FC7AC8-C1FF-4125-99AB-29C9CC00146C}"/>
              </a:ext>
            </a:extLst>
          </p:cNvPr>
          <p:cNvSpPr>
            <a:spLocks noGrp="1"/>
          </p:cNvSpPr>
          <p:nvPr>
            <p:ph type="dt" sz="half" idx="10"/>
          </p:nvPr>
        </p:nvSpPr>
        <p:spPr>
          <a:xfrm>
            <a:off x="7605951" y="6423914"/>
            <a:ext cx="2844799" cy="365125"/>
          </a:xfrm>
        </p:spPr>
        <p:txBody>
          <a:bodyPr/>
          <a:lstStyle/>
          <a:p>
            <a:r>
              <a:rPr lang="en-US" dirty="0"/>
              <a:t>20XX</a:t>
            </a:r>
          </a:p>
        </p:txBody>
      </p:sp>
      <p:sp>
        <p:nvSpPr>
          <p:cNvPr id="9" name="Slide Number Placeholder 8">
            <a:extLst>
              <a:ext uri="{FF2B5EF4-FFF2-40B4-BE49-F238E27FC236}">
                <a16:creationId xmlns:a16="http://schemas.microsoft.com/office/drawing/2014/main" id="{534A0150-AECF-4D8C-A650-1671E51D36E8}"/>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10</a:t>
            </a:fld>
            <a:endParaRPr lang="en-US" dirty="0"/>
          </a:p>
        </p:txBody>
      </p:sp>
    </p:spTree>
    <p:extLst>
      <p:ext uri="{BB962C8B-B14F-4D97-AF65-F5344CB8AC3E}">
        <p14:creationId xmlns:p14="http://schemas.microsoft.com/office/powerpoint/2010/main" val="1715400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1C6D-2105-499D-AAC9-8AA51C7BCD1C}"/>
              </a:ext>
            </a:extLst>
          </p:cNvPr>
          <p:cNvSpPr>
            <a:spLocks noGrp="1"/>
          </p:cNvSpPr>
          <p:nvPr>
            <p:ph type="title"/>
          </p:nvPr>
        </p:nvSpPr>
        <p:spPr>
          <a:xfrm>
            <a:off x="581193" y="729658"/>
            <a:ext cx="11029616" cy="988332"/>
          </a:xfrm>
        </p:spPr>
        <p:txBody>
          <a:bodyPr/>
          <a:lstStyle/>
          <a:p>
            <a:r>
              <a:rPr lang="en-US"/>
              <a:t>Additional content</a:t>
            </a:r>
            <a:endParaRPr lang="en-US" dirty="0"/>
          </a:p>
        </p:txBody>
      </p:sp>
      <p:sp>
        <p:nvSpPr>
          <p:cNvPr id="3" name="Text Placeholder 2">
            <a:extLst>
              <a:ext uri="{FF2B5EF4-FFF2-40B4-BE49-F238E27FC236}">
                <a16:creationId xmlns:a16="http://schemas.microsoft.com/office/drawing/2014/main" id="{A66E3F61-BE12-4984-92C8-2D390FC81C5A}"/>
              </a:ext>
            </a:extLst>
          </p:cNvPr>
          <p:cNvSpPr>
            <a:spLocks noGrp="1"/>
          </p:cNvSpPr>
          <p:nvPr>
            <p:ph type="body" idx="1"/>
          </p:nvPr>
        </p:nvSpPr>
        <p:spPr>
          <a:xfrm>
            <a:off x="581191" y="2250891"/>
            <a:ext cx="3200400" cy="557784"/>
          </a:xfrm>
        </p:spPr>
        <p:txBody>
          <a:bodyPr/>
          <a:lstStyle/>
          <a:p>
            <a:r>
              <a:rPr lang="en-US" dirty="0"/>
              <a:t>Subtitle</a:t>
            </a:r>
          </a:p>
        </p:txBody>
      </p:sp>
      <p:sp>
        <p:nvSpPr>
          <p:cNvPr id="4" name="Content Placeholder 3">
            <a:extLst>
              <a:ext uri="{FF2B5EF4-FFF2-40B4-BE49-F238E27FC236}">
                <a16:creationId xmlns:a16="http://schemas.microsoft.com/office/drawing/2014/main" id="{B74F0951-7481-4639-9C9D-3D4F73328068}"/>
              </a:ext>
            </a:extLst>
          </p:cNvPr>
          <p:cNvSpPr>
            <a:spLocks noGrp="1"/>
          </p:cNvSpPr>
          <p:nvPr>
            <p:ph sz="half" idx="2"/>
          </p:nvPr>
        </p:nvSpPr>
        <p:spPr>
          <a:xfrm>
            <a:off x="581194" y="2926052"/>
            <a:ext cx="3200400" cy="2934999"/>
          </a:xfrm>
        </p:spPr>
        <p:txBody>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7C46BAE5-62C6-45E6-AE3B-F2C878DE791C}"/>
              </a:ext>
            </a:extLst>
          </p:cNvPr>
          <p:cNvSpPr>
            <a:spLocks noGrp="1"/>
          </p:cNvSpPr>
          <p:nvPr>
            <p:ph type="body" sz="quarter" idx="3"/>
          </p:nvPr>
        </p:nvSpPr>
        <p:spPr>
          <a:xfrm>
            <a:off x="4412343" y="2250891"/>
            <a:ext cx="3200400" cy="553373"/>
          </a:xfrm>
        </p:spPr>
        <p:txBody>
          <a:bodyPr/>
          <a:lstStyle/>
          <a:p>
            <a:r>
              <a:rPr lang="en-US" dirty="0"/>
              <a:t>Subtitle</a:t>
            </a:r>
          </a:p>
        </p:txBody>
      </p:sp>
      <p:sp>
        <p:nvSpPr>
          <p:cNvPr id="6" name="Content Placeholder 5">
            <a:extLst>
              <a:ext uri="{FF2B5EF4-FFF2-40B4-BE49-F238E27FC236}">
                <a16:creationId xmlns:a16="http://schemas.microsoft.com/office/drawing/2014/main" id="{DFC1B606-1E53-4BEB-BB22-45DEDA24E343}"/>
              </a:ext>
            </a:extLst>
          </p:cNvPr>
          <p:cNvSpPr>
            <a:spLocks noGrp="1"/>
          </p:cNvSpPr>
          <p:nvPr>
            <p:ph sz="quarter" idx="4"/>
          </p:nvPr>
        </p:nvSpPr>
        <p:spPr>
          <a:xfrm>
            <a:off x="4412341" y="2926051"/>
            <a:ext cx="3200400" cy="2934999"/>
          </a:xfrm>
        </p:spPr>
        <p:txBody>
          <a:bodyPr/>
          <a:lstStyle/>
          <a:p>
            <a:r>
              <a:rPr lang="en-US" dirty="0"/>
              <a:t>Open the Design Ideas pane for instant slide makeovers. </a:t>
            </a:r>
          </a:p>
          <a:p>
            <a:r>
              <a:rPr lang="en-US" dirty="0"/>
              <a:t>When we have design ideas, we’ll show them to you right there. </a:t>
            </a:r>
          </a:p>
        </p:txBody>
      </p:sp>
      <p:sp>
        <p:nvSpPr>
          <p:cNvPr id="7" name="Text Placeholder 6">
            <a:extLst>
              <a:ext uri="{FF2B5EF4-FFF2-40B4-BE49-F238E27FC236}">
                <a16:creationId xmlns:a16="http://schemas.microsoft.com/office/drawing/2014/main" id="{076A29D4-190B-46E6-ADC4-18C7FEA91AF4}"/>
              </a:ext>
            </a:extLst>
          </p:cNvPr>
          <p:cNvSpPr>
            <a:spLocks noGrp="1"/>
          </p:cNvSpPr>
          <p:nvPr>
            <p:ph type="body" sz="quarter" idx="13"/>
          </p:nvPr>
        </p:nvSpPr>
        <p:spPr>
          <a:xfrm>
            <a:off x="8243499" y="2250891"/>
            <a:ext cx="3200400" cy="553373"/>
          </a:xfrm>
        </p:spPr>
        <p:txBody>
          <a:bodyPr/>
          <a:lstStyle/>
          <a:p>
            <a:r>
              <a:rPr lang="en-US" dirty="0"/>
              <a:t>Subtitle</a:t>
            </a:r>
          </a:p>
        </p:txBody>
      </p:sp>
      <p:sp>
        <p:nvSpPr>
          <p:cNvPr id="8" name="Content Placeholder 7">
            <a:extLst>
              <a:ext uri="{FF2B5EF4-FFF2-40B4-BE49-F238E27FC236}">
                <a16:creationId xmlns:a16="http://schemas.microsoft.com/office/drawing/2014/main" id="{4FC948D5-69A8-4B5A-9607-64D0F8DA7F5E}"/>
              </a:ext>
            </a:extLst>
          </p:cNvPr>
          <p:cNvSpPr>
            <a:spLocks noGrp="1"/>
          </p:cNvSpPr>
          <p:nvPr>
            <p:ph sz="quarter" idx="14"/>
          </p:nvPr>
        </p:nvSpPr>
        <p:spPr>
          <a:xfrm>
            <a:off x="8243497" y="2926051"/>
            <a:ext cx="3200400" cy="2934999"/>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a:p>
            <a:endParaRPr lang="en-US" dirty="0"/>
          </a:p>
        </p:txBody>
      </p:sp>
      <p:sp>
        <p:nvSpPr>
          <p:cNvPr id="10" name="Footer Placeholder 9">
            <a:extLst>
              <a:ext uri="{FF2B5EF4-FFF2-40B4-BE49-F238E27FC236}">
                <a16:creationId xmlns:a16="http://schemas.microsoft.com/office/drawing/2014/main" id="{DB3A5D52-6C62-483D-B596-AA67C9226361}"/>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9" name="Date Placeholder 8">
            <a:extLst>
              <a:ext uri="{FF2B5EF4-FFF2-40B4-BE49-F238E27FC236}">
                <a16:creationId xmlns:a16="http://schemas.microsoft.com/office/drawing/2014/main" id="{E534A656-239F-4529-8A02-E360B5AC0270}"/>
              </a:ext>
            </a:extLst>
          </p:cNvPr>
          <p:cNvSpPr>
            <a:spLocks noGrp="1"/>
          </p:cNvSpPr>
          <p:nvPr>
            <p:ph type="dt" sz="half" idx="10"/>
          </p:nvPr>
        </p:nvSpPr>
        <p:spPr>
          <a:xfrm>
            <a:off x="7605951" y="6423914"/>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02C172DF-96EA-4F88-908B-161810E45408}"/>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11</a:t>
            </a:fld>
            <a:endParaRPr lang="en-US" dirty="0"/>
          </a:p>
        </p:txBody>
      </p:sp>
    </p:spTree>
    <p:extLst>
      <p:ext uri="{BB962C8B-B14F-4D97-AF65-F5344CB8AC3E}">
        <p14:creationId xmlns:p14="http://schemas.microsoft.com/office/powerpoint/2010/main" val="330551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92F8-8CA0-4216-808E-BCF1E34D38DA}"/>
              </a:ext>
            </a:extLst>
          </p:cNvPr>
          <p:cNvSpPr>
            <a:spLocks noGrp="1"/>
          </p:cNvSpPr>
          <p:nvPr>
            <p:ph type="title"/>
          </p:nvPr>
        </p:nvSpPr>
        <p:spPr>
          <a:xfrm>
            <a:off x="581192" y="3986411"/>
            <a:ext cx="3568661" cy="1872388"/>
          </a:xfrm>
        </p:spPr>
        <p:txBody>
          <a:bodyPr/>
          <a:lstStyle/>
          <a:p>
            <a:r>
              <a:rPr lang="en-US" dirty="0"/>
              <a:t>Summary</a:t>
            </a:r>
          </a:p>
        </p:txBody>
      </p:sp>
      <p:pic>
        <p:nvPicPr>
          <p:cNvPr id="9" name="Picture Placeholder 8" descr="A person smiling for the camera&#10;">
            <a:extLst>
              <a:ext uri="{FF2B5EF4-FFF2-40B4-BE49-F238E27FC236}">
                <a16:creationId xmlns:a16="http://schemas.microsoft.com/office/drawing/2014/main" id="{0C4F09C2-CDF0-42F2-ACBE-48A7C5A3018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768096"/>
            <a:ext cx="2578608" cy="2816352"/>
          </a:xfrm>
        </p:spPr>
      </p:pic>
      <p:pic>
        <p:nvPicPr>
          <p:cNvPr id="11" name="Picture Placeholder 10" descr="Two people looking at a paper&#10;">
            <a:extLst>
              <a:ext uri="{FF2B5EF4-FFF2-40B4-BE49-F238E27FC236}">
                <a16:creationId xmlns:a16="http://schemas.microsoft.com/office/drawing/2014/main" id="{CCB647CF-2AAB-45DF-86A9-63D8063F12E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352800" y="768096"/>
            <a:ext cx="2578608" cy="2816352"/>
          </a:xfrm>
        </p:spPr>
      </p:pic>
      <p:pic>
        <p:nvPicPr>
          <p:cNvPr id="13" name="Picture Placeholder 12" descr="A doctor with his arms crossed&#10;">
            <a:extLst>
              <a:ext uri="{FF2B5EF4-FFF2-40B4-BE49-F238E27FC236}">
                <a16:creationId xmlns:a16="http://schemas.microsoft.com/office/drawing/2014/main" id="{FEE47F26-5CCA-4F67-A13A-A48D1F2E9CA5}"/>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257544" y="768096"/>
            <a:ext cx="2578608" cy="2816352"/>
          </a:xfrm>
        </p:spPr>
      </p:pic>
      <p:pic>
        <p:nvPicPr>
          <p:cNvPr id="15" name="Picture Placeholder 14" descr="A picture containing a nurse and child">
            <a:extLst>
              <a:ext uri="{FF2B5EF4-FFF2-40B4-BE49-F238E27FC236}">
                <a16:creationId xmlns:a16="http://schemas.microsoft.com/office/drawing/2014/main" id="{75C485B9-17CC-4622-BC83-361CFF6D527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62288" y="768096"/>
            <a:ext cx="2578608" cy="2816352"/>
          </a:xfrm>
        </p:spPr>
      </p:pic>
      <p:sp>
        <p:nvSpPr>
          <p:cNvPr id="3" name="Content Placeholder 2">
            <a:extLst>
              <a:ext uri="{FF2B5EF4-FFF2-40B4-BE49-F238E27FC236}">
                <a16:creationId xmlns:a16="http://schemas.microsoft.com/office/drawing/2014/main" id="{5DB065D3-BB45-4A0E-A1BC-1FAA24968BA8}"/>
              </a:ext>
            </a:extLst>
          </p:cNvPr>
          <p:cNvSpPr>
            <a:spLocks noGrp="1"/>
          </p:cNvSpPr>
          <p:nvPr>
            <p:ph idx="1"/>
          </p:nvPr>
        </p:nvSpPr>
        <p:spPr>
          <a:xfrm>
            <a:off x="4520392" y="3956050"/>
            <a:ext cx="7225075" cy="1902749"/>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7" name="Footer Placeholder 16">
            <a:extLst>
              <a:ext uri="{FF2B5EF4-FFF2-40B4-BE49-F238E27FC236}">
                <a16:creationId xmlns:a16="http://schemas.microsoft.com/office/drawing/2014/main" id="{97130022-5FA2-42CA-9F45-CF03F1375804}"/>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6" name="Date Placeholder 15">
            <a:extLst>
              <a:ext uri="{FF2B5EF4-FFF2-40B4-BE49-F238E27FC236}">
                <a16:creationId xmlns:a16="http://schemas.microsoft.com/office/drawing/2014/main" id="{4F5324B1-1FAF-47A8-BB9C-C1DC70D7A183}"/>
              </a:ext>
            </a:extLst>
          </p:cNvPr>
          <p:cNvSpPr>
            <a:spLocks noGrp="1"/>
          </p:cNvSpPr>
          <p:nvPr>
            <p:ph type="dt" sz="half" idx="10"/>
          </p:nvPr>
        </p:nvSpPr>
        <p:spPr>
          <a:xfrm>
            <a:off x="7605951" y="6423914"/>
            <a:ext cx="2844799" cy="365125"/>
          </a:xfrm>
        </p:spPr>
        <p:txBody>
          <a:bodyPr/>
          <a:lstStyle/>
          <a:p>
            <a:r>
              <a:rPr lang="en-US" dirty="0"/>
              <a:t>20XX</a:t>
            </a:r>
          </a:p>
        </p:txBody>
      </p:sp>
      <p:sp>
        <p:nvSpPr>
          <p:cNvPr id="18" name="Slide Number Placeholder 17">
            <a:extLst>
              <a:ext uri="{FF2B5EF4-FFF2-40B4-BE49-F238E27FC236}">
                <a16:creationId xmlns:a16="http://schemas.microsoft.com/office/drawing/2014/main" id="{F063B0D3-5484-4E9A-B4AE-2957B71E502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12</a:t>
            </a:fld>
            <a:endParaRPr lang="en-US" dirty="0"/>
          </a:p>
        </p:txBody>
      </p:sp>
    </p:spTree>
    <p:extLst>
      <p:ext uri="{BB962C8B-B14F-4D97-AF65-F5344CB8AC3E}">
        <p14:creationId xmlns:p14="http://schemas.microsoft.com/office/powerpoint/2010/main" val="27525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609906" y="702156"/>
            <a:ext cx="3568661" cy="1188720"/>
          </a:xfrm>
        </p:spPr>
        <p:txBody>
          <a:bodyPr/>
          <a:lstStyle/>
          <a:p>
            <a:r>
              <a:rPr lang="en-US" dirty="0"/>
              <a:t>Thank you</a:t>
            </a:r>
          </a:p>
        </p:txBody>
      </p:sp>
      <p:sp>
        <p:nvSpPr>
          <p:cNvPr id="3" name="Content Placeholder 2">
            <a:extLst>
              <a:ext uri="{FF2B5EF4-FFF2-40B4-BE49-F238E27FC236}">
                <a16:creationId xmlns:a16="http://schemas.microsoft.com/office/drawing/2014/main" id="{75982AA6-9E74-43FC-B452-142C7571DCCC}"/>
              </a:ext>
            </a:extLst>
          </p:cNvPr>
          <p:cNvSpPr>
            <a:spLocks noGrp="1"/>
          </p:cNvSpPr>
          <p:nvPr>
            <p:ph idx="1"/>
          </p:nvPr>
        </p:nvSpPr>
        <p:spPr>
          <a:xfrm>
            <a:off x="609906" y="2340864"/>
            <a:ext cx="3568661" cy="3634486"/>
          </a:xfrm>
        </p:spPr>
        <p:txBody>
          <a:bodyPr/>
          <a:lstStyle/>
          <a:p>
            <a:r>
              <a:rPr lang="en-US" dirty="0"/>
              <a:t>Presenter name</a:t>
            </a:r>
          </a:p>
          <a:p>
            <a:r>
              <a:rPr lang="en-US" dirty="0"/>
              <a:t>Email address</a:t>
            </a:r>
          </a:p>
          <a:p>
            <a:r>
              <a:rPr lang="en-US" dirty="0"/>
              <a:t>Website</a:t>
            </a:r>
          </a:p>
          <a:p>
            <a:endParaRPr lang="en-US" dirty="0"/>
          </a:p>
        </p:txBody>
      </p:sp>
      <p:sp>
        <p:nvSpPr>
          <p:cNvPr id="8" name="Footer Placeholder 7">
            <a:extLst>
              <a:ext uri="{FF2B5EF4-FFF2-40B4-BE49-F238E27FC236}">
                <a16:creationId xmlns:a16="http://schemas.microsoft.com/office/drawing/2014/main" id="{D3E3ABAA-EBF5-4FC5-BEEE-FBA5A228E046}"/>
              </a:ext>
            </a:extLst>
          </p:cNvPr>
          <p:cNvSpPr>
            <a:spLocks noGrp="1"/>
          </p:cNvSpPr>
          <p:nvPr>
            <p:ph type="ftr" sz="quarter" idx="11"/>
          </p:nvPr>
        </p:nvSpPr>
        <p:spPr>
          <a:xfrm>
            <a:off x="581192" y="6423914"/>
            <a:ext cx="6917210" cy="365125"/>
          </a:xfrm>
        </p:spPr>
        <p:txBody>
          <a:bodyPr/>
          <a:lstStyle/>
          <a:p>
            <a:r>
              <a:rPr lang="en-US" dirty="0"/>
              <a:t>Sample Footer Text</a:t>
            </a:r>
          </a:p>
        </p:txBody>
      </p:sp>
      <p:pic>
        <p:nvPicPr>
          <p:cNvPr id="6" name="Picture Placeholder 5" descr="A doctor talking to a patient&#10;">
            <a:extLst>
              <a:ext uri="{FF2B5EF4-FFF2-40B4-BE49-F238E27FC236}">
                <a16:creationId xmlns:a16="http://schemas.microsoft.com/office/drawing/2014/main" id="{AC4A1F6E-E065-4C87-B012-9FBDEC8C1E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57344" y="0"/>
            <a:ext cx="7534656" cy="6858000"/>
          </a:xfrm>
        </p:spPr>
      </p:pic>
    </p:spTree>
    <p:extLst>
      <p:ext uri="{BB962C8B-B14F-4D97-AF65-F5344CB8AC3E}">
        <p14:creationId xmlns:p14="http://schemas.microsoft.com/office/powerpoint/2010/main" val="22616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81192" y="702155"/>
            <a:ext cx="3424138" cy="1500131"/>
          </a:xfrm>
        </p:spPr>
        <p:txBody>
          <a:bodyPr/>
          <a:lstStyle/>
          <a:p>
            <a:r>
              <a:rPr lang="en-US" dirty="0"/>
              <a:t>Agenda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581193" y="2414788"/>
            <a:ext cx="3424138" cy="3975776"/>
          </a:xfrm>
        </p:spPr>
        <p:txBody>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7" name="Picture Placeholder 6" descr="A stethoscope ">
            <a:extLst>
              <a:ext uri="{FF2B5EF4-FFF2-40B4-BE49-F238E27FC236}">
                <a16:creationId xmlns:a16="http://schemas.microsoft.com/office/drawing/2014/main" id="{7F61309D-C856-4938-ADC7-424523E494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242815" y="640080"/>
            <a:ext cx="3703320" cy="5751576"/>
          </a:xfrm>
        </p:spPr>
      </p:pic>
      <p:pic>
        <p:nvPicPr>
          <p:cNvPr id="9" name="Picture Placeholder 8" descr="Doctors in surgery">
            <a:extLst>
              <a:ext uri="{FF2B5EF4-FFF2-40B4-BE49-F238E27FC236}">
                <a16:creationId xmlns:a16="http://schemas.microsoft.com/office/drawing/2014/main" id="{945B1BB8-49E7-4A38-B10A-734F467CE26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046720" y="640080"/>
            <a:ext cx="3703320" cy="5751576"/>
          </a:xfrm>
        </p:spPr>
      </p:pic>
      <p:sp>
        <p:nvSpPr>
          <p:cNvPr id="11" name="Footer Placeholder 10">
            <a:extLst>
              <a:ext uri="{FF2B5EF4-FFF2-40B4-BE49-F238E27FC236}">
                <a16:creationId xmlns:a16="http://schemas.microsoft.com/office/drawing/2014/main" id="{6AA17CD5-6A6E-4EE4-BD68-9B358654D56D}"/>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0DFAC773-B88D-4D58-9F49-43222F2F2EE7}"/>
              </a:ext>
            </a:extLst>
          </p:cNvPr>
          <p:cNvSpPr>
            <a:spLocks noGrp="1"/>
          </p:cNvSpPr>
          <p:nvPr>
            <p:ph type="dt" sz="half" idx="10"/>
          </p:nvPr>
        </p:nvSpPr>
        <p:spPr>
          <a:xfrm>
            <a:off x="7605951" y="6423914"/>
            <a:ext cx="2844799" cy="365125"/>
          </a:xfrm>
        </p:spPr>
        <p:txBody>
          <a:bodyPr/>
          <a:lstStyle/>
          <a:p>
            <a:r>
              <a:rPr lang="en-US" dirty="0"/>
              <a:t>20XX</a:t>
            </a: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8051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3475915" cy="1478341"/>
          </a:xfrm>
        </p:spPr>
        <p:txBody>
          <a:bodyPr/>
          <a:lstStyle/>
          <a:p>
            <a:r>
              <a:rPr lang="en-US" dirty="0"/>
              <a:t>Introduction</a:t>
            </a: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2180496"/>
            <a:ext cx="3475915" cy="3678303"/>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0" name="Picture Placeholder 9" descr="A doctor with his arms crossed">
            <a:extLst>
              <a:ext uri="{FF2B5EF4-FFF2-40B4-BE49-F238E27FC236}">
                <a16:creationId xmlns:a16="http://schemas.microsoft.com/office/drawing/2014/main" id="{24A8453A-33BC-42B9-9F32-A38E7F1AC274}"/>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4343400" y="4233672"/>
            <a:ext cx="3703320" cy="2139696"/>
          </a:xfrm>
        </p:spPr>
      </p:pic>
      <p:pic>
        <p:nvPicPr>
          <p:cNvPr id="12" name="Picture Placeholder 11" descr="A smiling doctor with a stethoscope and patient">
            <a:extLst>
              <a:ext uri="{FF2B5EF4-FFF2-40B4-BE49-F238E27FC236}">
                <a16:creationId xmlns:a16="http://schemas.microsoft.com/office/drawing/2014/main" id="{F2F92A19-D60A-4D6C-8103-E5036EBC089B}"/>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8046720" y="4233672"/>
            <a:ext cx="3703320" cy="2139696"/>
          </a:xfrm>
        </p:spPr>
      </p:pic>
      <p:sp>
        <p:nvSpPr>
          <p:cNvPr id="14" name="Footer Placeholder 13">
            <a:extLst>
              <a:ext uri="{FF2B5EF4-FFF2-40B4-BE49-F238E27FC236}">
                <a16:creationId xmlns:a16="http://schemas.microsoft.com/office/drawing/2014/main" id="{9C838D91-2BF9-4595-90F6-6E2D751F6F13}"/>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3" name="Date Placeholder 12">
            <a:extLst>
              <a:ext uri="{FF2B5EF4-FFF2-40B4-BE49-F238E27FC236}">
                <a16:creationId xmlns:a16="http://schemas.microsoft.com/office/drawing/2014/main" id="{0C174766-9DFA-4FE2-802E-A1E979457119}"/>
              </a:ext>
            </a:extLst>
          </p:cNvPr>
          <p:cNvSpPr>
            <a:spLocks noGrp="1"/>
          </p:cNvSpPr>
          <p:nvPr>
            <p:ph type="dt" sz="half" idx="10"/>
          </p:nvPr>
        </p:nvSpPr>
        <p:spPr>
          <a:xfrm>
            <a:off x="7605951" y="6423914"/>
            <a:ext cx="2844799" cy="365125"/>
          </a:xfrm>
        </p:spPr>
        <p:txBody>
          <a:bodyPr/>
          <a:lstStyle/>
          <a:p>
            <a:r>
              <a:rPr lang="en-US" dirty="0"/>
              <a:t>20XX</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3</a:t>
            </a:fld>
            <a:endParaRPr lang="en-US" dirty="0"/>
          </a:p>
        </p:txBody>
      </p:sp>
      <p:pic>
        <p:nvPicPr>
          <p:cNvPr id="17" name="Picture Placeholder 7" descr="doctor talking to patient">
            <a:extLst>
              <a:ext uri="{FF2B5EF4-FFF2-40B4-BE49-F238E27FC236}">
                <a16:creationId xmlns:a16="http://schemas.microsoft.com/office/drawing/2014/main" id="{86357C99-DEFC-4892-8C64-EF1482AB3E86}"/>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16416" r="16416"/>
          <a:stretch/>
        </p:blipFill>
        <p:spPr>
          <a:xfrm>
            <a:off x="4241800" y="630238"/>
            <a:ext cx="7504113" cy="3521075"/>
          </a:xfrm>
          <a:prstGeom prst="rect">
            <a:avLst/>
          </a:prstGeom>
          <a:solidFill>
            <a:schemeClr val="accent2"/>
          </a:solidFill>
        </p:spPr>
      </p:pic>
    </p:spTree>
    <p:extLst>
      <p:ext uri="{BB962C8B-B14F-4D97-AF65-F5344CB8AC3E}">
        <p14:creationId xmlns:p14="http://schemas.microsoft.com/office/powerpoint/2010/main" val="398013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581191" y="4322102"/>
            <a:ext cx="10993549" cy="1153609"/>
          </a:xfrm>
        </p:spPr>
        <p:txBody>
          <a:bodyPr>
            <a:normAutofit/>
          </a:bodyPr>
          <a:lstStyle/>
          <a:p>
            <a:r>
              <a:rPr lang="en-US" dirty="0"/>
              <a:t>Topic one</a:t>
            </a:r>
          </a:p>
        </p:txBody>
      </p:sp>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581194" y="5475712"/>
            <a:ext cx="10993546" cy="590321"/>
          </a:xfrm>
        </p:spPr>
        <p:txBody>
          <a:bodyPr/>
          <a:lstStyle/>
          <a:p>
            <a:r>
              <a:rPr lang="en-US" dirty="0"/>
              <a:t>Subtitle</a:t>
            </a:r>
          </a:p>
        </p:txBody>
      </p:sp>
      <p:pic>
        <p:nvPicPr>
          <p:cNvPr id="6" name="Picture Placeholder 5" descr="A smiling doctor with a stethoscope and a child and mom">
            <a:extLst>
              <a:ext uri="{FF2B5EF4-FFF2-40B4-BE49-F238E27FC236}">
                <a16:creationId xmlns:a16="http://schemas.microsoft.com/office/drawing/2014/main" id="{2E4C2C15-C217-4490-A3A7-E98F49FDF07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9580" y="603504"/>
            <a:ext cx="11292840" cy="3557016"/>
          </a:xfrm>
        </p:spPr>
      </p:pic>
    </p:spTree>
    <p:extLst>
      <p:ext uri="{BB962C8B-B14F-4D97-AF65-F5344CB8AC3E}">
        <p14:creationId xmlns:p14="http://schemas.microsoft.com/office/powerpoint/2010/main" val="172184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E4ED-A01E-4EEE-BAB3-F66C86F21672}"/>
              </a:ext>
            </a:extLst>
          </p:cNvPr>
          <p:cNvSpPr>
            <a:spLocks noGrp="1"/>
          </p:cNvSpPr>
          <p:nvPr>
            <p:ph type="title"/>
          </p:nvPr>
        </p:nvSpPr>
        <p:spPr>
          <a:xfrm>
            <a:off x="581192" y="731520"/>
            <a:ext cx="11029616" cy="987552"/>
          </a:xfrm>
        </p:spPr>
        <p:txBody>
          <a:bodyPr/>
          <a:lstStyle/>
          <a:p>
            <a:r>
              <a:rPr lang="en-US" dirty="0"/>
              <a:t>chart</a:t>
            </a:r>
          </a:p>
        </p:txBody>
      </p:sp>
      <p:graphicFrame>
        <p:nvGraphicFramePr>
          <p:cNvPr id="6" name="Content Placeholder 5" descr="A bar chart placeholder ">
            <a:extLst>
              <a:ext uri="{FF2B5EF4-FFF2-40B4-BE49-F238E27FC236}">
                <a16:creationId xmlns:a16="http://schemas.microsoft.com/office/drawing/2014/main" id="{28EE201B-C92A-4E01-9328-5AE6A42283DB}"/>
              </a:ext>
            </a:extLst>
          </p:cNvPr>
          <p:cNvGraphicFramePr>
            <a:graphicFrameLocks noGrp="1"/>
          </p:cNvGraphicFramePr>
          <p:nvPr>
            <p:ph idx="1"/>
            <p:extLst>
              <p:ext uri="{D42A27DB-BD31-4B8C-83A1-F6EECF244321}">
                <p14:modId xmlns:p14="http://schemas.microsoft.com/office/powerpoint/2010/main" val="1995457324"/>
              </p:ext>
            </p:extLst>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2"/>
          </a:graphicData>
        </a:graphic>
      </p:graphicFrame>
      <p:sp>
        <p:nvSpPr>
          <p:cNvPr id="8" name="Footer Placeholder 7">
            <a:extLst>
              <a:ext uri="{FF2B5EF4-FFF2-40B4-BE49-F238E27FC236}">
                <a16:creationId xmlns:a16="http://schemas.microsoft.com/office/drawing/2014/main" id="{1B7645B3-B75C-434F-AB33-1C3335F08CCB}"/>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11EA4786-0B7C-4A96-8541-BEB665948AE4}"/>
              </a:ext>
            </a:extLst>
          </p:cNvPr>
          <p:cNvSpPr>
            <a:spLocks noGrp="1"/>
          </p:cNvSpPr>
          <p:nvPr>
            <p:ph type="dt" sz="half" idx="10"/>
          </p:nvPr>
        </p:nvSpPr>
        <p:spPr>
          <a:xfrm>
            <a:off x="7605951" y="6423914"/>
            <a:ext cx="2844799" cy="365125"/>
          </a:xfrm>
        </p:spPr>
        <p:txBody>
          <a:bodyPr/>
          <a:lstStyle/>
          <a:p>
            <a:r>
              <a:rPr lang="en-US" dirty="0"/>
              <a:t>20XX</a:t>
            </a:r>
          </a:p>
        </p:txBody>
      </p:sp>
      <p:sp>
        <p:nvSpPr>
          <p:cNvPr id="9" name="Slide Number Placeholder 8">
            <a:extLst>
              <a:ext uri="{FF2B5EF4-FFF2-40B4-BE49-F238E27FC236}">
                <a16:creationId xmlns:a16="http://schemas.microsoft.com/office/drawing/2014/main" id="{E23FACE5-0C67-483B-8BC7-0D4E6D6230E6}"/>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5</a:t>
            </a:fld>
            <a:endParaRPr lang="en-US" dirty="0"/>
          </a:p>
        </p:txBody>
      </p:sp>
    </p:spTree>
    <p:extLst>
      <p:ext uri="{BB962C8B-B14F-4D97-AF65-F5344CB8AC3E}">
        <p14:creationId xmlns:p14="http://schemas.microsoft.com/office/powerpoint/2010/main" val="355125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4E-F7AF-4563-B6F4-DD8C689868B2}"/>
              </a:ext>
            </a:extLst>
          </p:cNvPr>
          <p:cNvSpPr>
            <a:spLocks noGrp="1"/>
          </p:cNvSpPr>
          <p:nvPr>
            <p:ph type="title"/>
          </p:nvPr>
        </p:nvSpPr>
        <p:spPr>
          <a:xfrm>
            <a:off x="581192" y="731520"/>
            <a:ext cx="11029616" cy="987552"/>
          </a:xfrm>
        </p:spPr>
        <p:txBody>
          <a:bodyPr/>
          <a:lstStyle/>
          <a:p>
            <a:r>
              <a:rPr lang="en-US" dirty="0"/>
              <a:t>Table</a:t>
            </a:r>
          </a:p>
        </p:txBody>
      </p:sp>
      <p:graphicFrame>
        <p:nvGraphicFramePr>
          <p:cNvPr id="4" name="Table 4">
            <a:extLst>
              <a:ext uri="{FF2B5EF4-FFF2-40B4-BE49-F238E27FC236}">
                <a16:creationId xmlns:a16="http://schemas.microsoft.com/office/drawing/2014/main" id="{54AD1D44-DC62-4EDE-9AB1-216F86019B50}"/>
              </a:ext>
            </a:extLst>
          </p:cNvPr>
          <p:cNvGraphicFramePr>
            <a:graphicFrameLocks noGrp="1"/>
          </p:cNvGraphicFramePr>
          <p:nvPr>
            <p:ph idx="1"/>
            <p:extLst>
              <p:ext uri="{D42A27DB-BD31-4B8C-83A1-F6EECF244321}">
                <p14:modId xmlns:p14="http://schemas.microsoft.com/office/powerpoint/2010/main" val="378067465"/>
              </p:ext>
            </p:extLst>
          </p:nvPr>
        </p:nvGraphicFramePr>
        <p:xfrm>
          <a:off x="581025" y="2341563"/>
          <a:ext cx="11029950" cy="2829250"/>
        </p:xfrm>
        <a:graphic>
          <a:graphicData uri="http://schemas.openxmlformats.org/drawingml/2006/table">
            <a:tbl>
              <a:tblPr firstRow="1" bandRow="1">
                <a:tableStyleId>{912C8C85-51F0-491E-9774-3900AFEF0FD7}</a:tableStyleId>
              </a:tblPr>
              <a:tblGrid>
                <a:gridCol w="2205990">
                  <a:extLst>
                    <a:ext uri="{9D8B030D-6E8A-4147-A177-3AD203B41FA5}">
                      <a16:colId xmlns:a16="http://schemas.microsoft.com/office/drawing/2014/main" val="4236822780"/>
                    </a:ext>
                  </a:extLst>
                </a:gridCol>
                <a:gridCol w="2205990">
                  <a:extLst>
                    <a:ext uri="{9D8B030D-6E8A-4147-A177-3AD203B41FA5}">
                      <a16:colId xmlns:a16="http://schemas.microsoft.com/office/drawing/2014/main" val="2015361192"/>
                    </a:ext>
                  </a:extLst>
                </a:gridCol>
                <a:gridCol w="2205990">
                  <a:extLst>
                    <a:ext uri="{9D8B030D-6E8A-4147-A177-3AD203B41FA5}">
                      <a16:colId xmlns:a16="http://schemas.microsoft.com/office/drawing/2014/main" val="3949478847"/>
                    </a:ext>
                  </a:extLst>
                </a:gridCol>
                <a:gridCol w="2205990">
                  <a:extLst>
                    <a:ext uri="{9D8B030D-6E8A-4147-A177-3AD203B41FA5}">
                      <a16:colId xmlns:a16="http://schemas.microsoft.com/office/drawing/2014/main" val="1296369091"/>
                    </a:ext>
                  </a:extLst>
                </a:gridCol>
                <a:gridCol w="2205990">
                  <a:extLst>
                    <a:ext uri="{9D8B030D-6E8A-4147-A177-3AD203B41FA5}">
                      <a16:colId xmlns:a16="http://schemas.microsoft.com/office/drawing/2014/main" val="3942228740"/>
                    </a:ext>
                  </a:extLst>
                </a:gridCol>
              </a:tblGrid>
              <a:tr h="565850">
                <a:tc>
                  <a:txBody>
                    <a:bodyPr/>
                    <a:lstStyle/>
                    <a:p>
                      <a:pPr algn="ctr"/>
                      <a:endParaRPr lang="en-US" dirty="0"/>
                    </a:p>
                  </a:txBody>
                  <a:tcPr anchor="ctr"/>
                </a:tc>
                <a:tc>
                  <a:txBody>
                    <a:bodyPr/>
                    <a:lstStyle/>
                    <a:p>
                      <a:pPr algn="ctr"/>
                      <a:r>
                        <a:rPr lang="en-US" dirty="0"/>
                        <a:t>Category 1</a:t>
                      </a:r>
                    </a:p>
                  </a:txBody>
                  <a:tcPr anchor="ctr"/>
                </a:tc>
                <a:tc>
                  <a:txBody>
                    <a:bodyPr/>
                    <a:lstStyle/>
                    <a:p>
                      <a:pPr algn="ctr"/>
                      <a:r>
                        <a:rPr lang="en-US" dirty="0"/>
                        <a:t>Category 2</a:t>
                      </a:r>
                    </a:p>
                  </a:txBody>
                  <a:tcPr anchor="ctr"/>
                </a:tc>
                <a:tc>
                  <a:txBody>
                    <a:bodyPr/>
                    <a:lstStyle/>
                    <a:p>
                      <a:pPr algn="ctr"/>
                      <a:r>
                        <a:rPr lang="en-US" dirty="0"/>
                        <a:t>Category 3</a:t>
                      </a:r>
                    </a:p>
                  </a:txBody>
                  <a:tcPr anchor="ctr"/>
                </a:tc>
                <a:tc>
                  <a:txBody>
                    <a:bodyPr/>
                    <a:lstStyle/>
                    <a:p>
                      <a:pPr algn="ctr"/>
                      <a:r>
                        <a:rPr lang="en-US" dirty="0"/>
                        <a:t>Category 4</a:t>
                      </a:r>
                    </a:p>
                  </a:txBody>
                  <a:tcPr anchor="ctr"/>
                </a:tc>
                <a:extLst>
                  <a:ext uri="{0D108BD9-81ED-4DB2-BD59-A6C34878D82A}">
                    <a16:rowId xmlns:a16="http://schemas.microsoft.com/office/drawing/2014/main" val="2133776202"/>
                  </a:ext>
                </a:extLst>
              </a:tr>
              <a:tr h="565850">
                <a:tc>
                  <a:txBody>
                    <a:bodyPr/>
                    <a:lstStyle/>
                    <a:p>
                      <a:pPr algn="ctr"/>
                      <a:r>
                        <a:rPr lang="en-US" dirty="0"/>
                        <a:t>Item 1</a:t>
                      </a:r>
                    </a:p>
                  </a:txBody>
                  <a:tcPr anchor="ctr"/>
                </a:tc>
                <a:tc>
                  <a:txBody>
                    <a:bodyPr/>
                    <a:lstStyle/>
                    <a:p>
                      <a:pPr algn="ctr"/>
                      <a:r>
                        <a:rPr lang="en-US" dirty="0"/>
                        <a:t>4.5</a:t>
                      </a:r>
                    </a:p>
                  </a:txBody>
                  <a:tcPr anchor="ctr"/>
                </a:tc>
                <a:tc>
                  <a:txBody>
                    <a:bodyPr/>
                    <a:lstStyle/>
                    <a:p>
                      <a:pPr algn="ctr"/>
                      <a:r>
                        <a:rPr lang="en-US" dirty="0"/>
                        <a:t>2.3</a:t>
                      </a:r>
                    </a:p>
                  </a:txBody>
                  <a:tcPr anchor="ctr"/>
                </a:tc>
                <a:tc>
                  <a:txBody>
                    <a:bodyPr/>
                    <a:lstStyle/>
                    <a:p>
                      <a:pPr algn="ctr"/>
                      <a:r>
                        <a:rPr lang="en-US" dirty="0"/>
                        <a:t>1.7</a:t>
                      </a:r>
                    </a:p>
                  </a:txBody>
                  <a:tcPr anchor="ctr"/>
                </a:tc>
                <a:tc>
                  <a:txBody>
                    <a:bodyPr/>
                    <a:lstStyle/>
                    <a:p>
                      <a:pPr algn="ctr"/>
                      <a:r>
                        <a:rPr lang="en-US" dirty="0"/>
                        <a:t>5</a:t>
                      </a:r>
                      <a:r>
                        <a:rPr lang="en-US" b="0" i="0" dirty="0">
                          <a:solidFill>
                            <a:srgbClr val="000000"/>
                          </a:solidFill>
                          <a:effectLst/>
                          <a:latin typeface="+mn-lt"/>
                        </a:rPr>
                        <a:t>.0</a:t>
                      </a:r>
                      <a:endParaRPr lang="en-US" dirty="0"/>
                    </a:p>
                  </a:txBody>
                  <a:tcPr anchor="ctr"/>
                </a:tc>
                <a:extLst>
                  <a:ext uri="{0D108BD9-81ED-4DB2-BD59-A6C34878D82A}">
                    <a16:rowId xmlns:a16="http://schemas.microsoft.com/office/drawing/2014/main" val="207903711"/>
                  </a:ext>
                </a:extLst>
              </a:tr>
              <a:tr h="565850">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r>
                        <a:rPr lang="en-US" b="0" i="0" dirty="0">
                          <a:solidFill>
                            <a:srgbClr val="000000"/>
                          </a:solidFill>
                          <a:effectLst/>
                          <a:latin typeface="+mn-lt"/>
                        </a:rPr>
                        <a:t>.0</a:t>
                      </a:r>
                      <a:endParaRPr lang="en-US" dirty="0"/>
                    </a:p>
                  </a:txBody>
                  <a:tcPr anchor="ctr"/>
                </a:tc>
                <a:extLst>
                  <a:ext uri="{0D108BD9-81ED-4DB2-BD59-A6C34878D82A}">
                    <a16:rowId xmlns:a16="http://schemas.microsoft.com/office/drawing/2014/main" val="2775520469"/>
                  </a:ext>
                </a:extLst>
              </a:tr>
              <a:tr h="565850">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823048677"/>
                  </a:ext>
                </a:extLst>
              </a:tr>
              <a:tr h="565850">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r>
                        <a:rPr lang="en-US" b="0" i="0" dirty="0">
                          <a:solidFill>
                            <a:srgbClr val="000000"/>
                          </a:solidFill>
                          <a:effectLst/>
                          <a:latin typeface="+mn-lt"/>
                        </a:rPr>
                        <a:t>.0</a:t>
                      </a:r>
                      <a:endParaRPr lang="en-US" dirty="0"/>
                    </a:p>
                  </a:txBody>
                  <a:tcPr anchor="ctr"/>
                </a:tc>
                <a:extLst>
                  <a:ext uri="{0D108BD9-81ED-4DB2-BD59-A6C34878D82A}">
                    <a16:rowId xmlns:a16="http://schemas.microsoft.com/office/drawing/2014/main" val="2822982816"/>
                  </a:ext>
                </a:extLst>
              </a:tr>
            </a:tbl>
          </a:graphicData>
        </a:graphic>
      </p:graphicFrame>
      <p:sp>
        <p:nvSpPr>
          <p:cNvPr id="6" name="Footer Placeholder 5">
            <a:extLst>
              <a:ext uri="{FF2B5EF4-FFF2-40B4-BE49-F238E27FC236}">
                <a16:creationId xmlns:a16="http://schemas.microsoft.com/office/drawing/2014/main" id="{3E40BA46-6753-46D4-94DA-26C1DCABC98F}"/>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7DEDE294-B0CC-4B2B-B4EB-CDB318F28838}"/>
              </a:ext>
            </a:extLst>
          </p:cNvPr>
          <p:cNvSpPr>
            <a:spLocks noGrp="1"/>
          </p:cNvSpPr>
          <p:nvPr>
            <p:ph type="dt" sz="half" idx="10"/>
          </p:nvPr>
        </p:nvSpPr>
        <p:spPr>
          <a:xfrm>
            <a:off x="7605951" y="6423914"/>
            <a:ext cx="2844799" cy="365125"/>
          </a:xfrm>
        </p:spPr>
        <p:txBody>
          <a:bodyPr/>
          <a:lstStyle/>
          <a:p>
            <a:r>
              <a:rPr lang="en-US" dirty="0"/>
              <a:t>20XX</a:t>
            </a:r>
          </a:p>
        </p:txBody>
      </p:sp>
      <p:sp>
        <p:nvSpPr>
          <p:cNvPr id="7" name="Slide Number Placeholder 6">
            <a:extLst>
              <a:ext uri="{FF2B5EF4-FFF2-40B4-BE49-F238E27FC236}">
                <a16:creationId xmlns:a16="http://schemas.microsoft.com/office/drawing/2014/main" id="{DAFD9EFA-1B10-4B11-9CB4-DF21A3A8557B}"/>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6</a:t>
            </a:fld>
            <a:endParaRPr lang="en-US" dirty="0"/>
          </a:p>
        </p:txBody>
      </p:sp>
    </p:spTree>
    <p:extLst>
      <p:ext uri="{BB962C8B-B14F-4D97-AF65-F5344CB8AC3E}">
        <p14:creationId xmlns:p14="http://schemas.microsoft.com/office/powerpoint/2010/main" val="3848018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DDF4-5E5F-4266-BD01-618D384D0E9F}"/>
              </a:ext>
            </a:extLst>
          </p:cNvPr>
          <p:cNvSpPr>
            <a:spLocks noGrp="1"/>
          </p:cNvSpPr>
          <p:nvPr>
            <p:ph type="ctrTitle"/>
          </p:nvPr>
        </p:nvSpPr>
        <p:spPr>
          <a:xfrm>
            <a:off x="581191" y="1020431"/>
            <a:ext cx="10993549" cy="1475013"/>
          </a:xfrm>
        </p:spPr>
        <p:txBody>
          <a:bodyPr anchor="ctr" anchorCtr="0"/>
          <a:lstStyle/>
          <a:p>
            <a:r>
              <a:rPr lang="en-US" dirty="0"/>
              <a:t>The way to get started is to quit </a:t>
            </a:r>
            <a:br>
              <a:rPr lang="en-US" dirty="0"/>
            </a:br>
            <a:r>
              <a:rPr lang="en-US" dirty="0"/>
              <a:t>talking and begin doing.</a:t>
            </a:r>
          </a:p>
        </p:txBody>
      </p:sp>
      <p:sp>
        <p:nvSpPr>
          <p:cNvPr id="3" name="Subtitle 2">
            <a:extLst>
              <a:ext uri="{FF2B5EF4-FFF2-40B4-BE49-F238E27FC236}">
                <a16:creationId xmlns:a16="http://schemas.microsoft.com/office/drawing/2014/main" id="{C86A883B-8665-48D9-9BB4-5C046036F62E}"/>
              </a:ext>
            </a:extLst>
          </p:cNvPr>
          <p:cNvSpPr>
            <a:spLocks noGrp="1"/>
          </p:cNvSpPr>
          <p:nvPr>
            <p:ph type="subTitle" idx="1"/>
          </p:nvPr>
        </p:nvSpPr>
        <p:spPr>
          <a:xfrm>
            <a:off x="581194" y="2495445"/>
            <a:ext cx="10993546" cy="468233"/>
          </a:xfrm>
        </p:spPr>
        <p:txBody>
          <a:bodyPr/>
          <a:lstStyle/>
          <a:p>
            <a:r>
              <a:rPr lang="en-US" dirty="0"/>
              <a:t>Walt Disney</a:t>
            </a:r>
          </a:p>
        </p:txBody>
      </p:sp>
      <p:pic>
        <p:nvPicPr>
          <p:cNvPr id="7" name="Picture Placeholder 6" descr="A doctor with his arms crossed&#10;">
            <a:extLst>
              <a:ext uri="{FF2B5EF4-FFF2-40B4-BE49-F238E27FC236}">
                <a16:creationId xmlns:a16="http://schemas.microsoft.com/office/drawing/2014/main" id="{23EFDF58-67CE-479D-9BFD-FE6D788538C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3081528"/>
            <a:ext cx="5486400" cy="3310128"/>
          </a:xfrm>
        </p:spPr>
      </p:pic>
      <p:pic>
        <p:nvPicPr>
          <p:cNvPr id="9" name="Picture Placeholder 8" descr="A person smiling for the camera">
            <a:extLst>
              <a:ext uri="{FF2B5EF4-FFF2-40B4-BE49-F238E27FC236}">
                <a16:creationId xmlns:a16="http://schemas.microsoft.com/office/drawing/2014/main" id="{4FD4795F-3513-4012-91EE-FA9A56FDF96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254496" y="3081528"/>
            <a:ext cx="5486400" cy="3310128"/>
          </a:xfrm>
        </p:spPr>
      </p:pic>
      <p:sp>
        <p:nvSpPr>
          <p:cNvPr id="11" name="Footer Placeholder 10">
            <a:extLst>
              <a:ext uri="{FF2B5EF4-FFF2-40B4-BE49-F238E27FC236}">
                <a16:creationId xmlns:a16="http://schemas.microsoft.com/office/drawing/2014/main" id="{EEF02178-D437-443B-87D5-5E6B8F763F5C}"/>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01DAA9EF-B023-4C9C-9D12-52BE393017CA}"/>
              </a:ext>
            </a:extLst>
          </p:cNvPr>
          <p:cNvSpPr>
            <a:spLocks noGrp="1"/>
          </p:cNvSpPr>
          <p:nvPr>
            <p:ph type="dt" sz="half" idx="10"/>
          </p:nvPr>
        </p:nvSpPr>
        <p:spPr>
          <a:xfrm>
            <a:off x="7605951" y="6423914"/>
            <a:ext cx="2844799" cy="365125"/>
          </a:xfrm>
        </p:spPr>
        <p:txBody>
          <a:bodyPr/>
          <a:lstStyle/>
          <a:p>
            <a:r>
              <a:rPr lang="en-US" dirty="0"/>
              <a:t>20XX</a:t>
            </a:r>
          </a:p>
        </p:txBody>
      </p:sp>
      <p:sp>
        <p:nvSpPr>
          <p:cNvPr id="12" name="Slide Number Placeholder 11">
            <a:extLst>
              <a:ext uri="{FF2B5EF4-FFF2-40B4-BE49-F238E27FC236}">
                <a16:creationId xmlns:a16="http://schemas.microsoft.com/office/drawing/2014/main" id="{4A36D853-EA47-4D86-90A0-8A1FAEE00B9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7</a:t>
            </a:fld>
            <a:endParaRPr lang="en-US" dirty="0"/>
          </a:p>
        </p:txBody>
      </p:sp>
    </p:spTree>
    <p:extLst>
      <p:ext uri="{BB962C8B-B14F-4D97-AF65-F5344CB8AC3E}">
        <p14:creationId xmlns:p14="http://schemas.microsoft.com/office/powerpoint/2010/main" val="280973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7B37-3ABF-424E-9128-F20C2B7250DC}"/>
              </a:ext>
            </a:extLst>
          </p:cNvPr>
          <p:cNvSpPr>
            <a:spLocks noGrp="1"/>
          </p:cNvSpPr>
          <p:nvPr>
            <p:ph type="title"/>
          </p:nvPr>
        </p:nvSpPr>
        <p:spPr>
          <a:xfrm>
            <a:off x="581192" y="731520"/>
            <a:ext cx="11029616" cy="987552"/>
          </a:xfrm>
        </p:spPr>
        <p:txBody>
          <a:bodyPr/>
          <a:lstStyle/>
          <a:p>
            <a:r>
              <a:rPr lang="en-US" dirty="0"/>
              <a:t>team</a:t>
            </a:r>
          </a:p>
        </p:txBody>
      </p:sp>
      <p:graphicFrame>
        <p:nvGraphicFramePr>
          <p:cNvPr id="7" name="Content Placeholder 6" descr="Team placeholder ">
            <a:extLst>
              <a:ext uri="{FF2B5EF4-FFF2-40B4-BE49-F238E27FC236}">
                <a16:creationId xmlns:a16="http://schemas.microsoft.com/office/drawing/2014/main" id="{C1BEDA54-2DC6-4AC7-850A-41264E941ACD}"/>
              </a:ext>
            </a:extLst>
          </p:cNvPr>
          <p:cNvGraphicFramePr>
            <a:graphicFrameLocks noGrp="1"/>
          </p:cNvGraphicFramePr>
          <p:nvPr>
            <p:ph idx="1"/>
            <p:extLst>
              <p:ext uri="{D42A27DB-BD31-4B8C-83A1-F6EECF244321}">
                <p14:modId xmlns:p14="http://schemas.microsoft.com/office/powerpoint/2010/main" val="418115034"/>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1911AF5F-8658-48C6-8F26-A03E38923927}"/>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7F44DC3D-C5F6-4BF7-97BD-7548BB256C49}"/>
              </a:ext>
            </a:extLst>
          </p:cNvPr>
          <p:cNvSpPr>
            <a:spLocks noGrp="1"/>
          </p:cNvSpPr>
          <p:nvPr>
            <p:ph type="dt" sz="half" idx="10"/>
          </p:nvPr>
        </p:nvSpPr>
        <p:spPr>
          <a:xfrm>
            <a:off x="7605951" y="6423914"/>
            <a:ext cx="2844799" cy="365125"/>
          </a:xfrm>
        </p:spPr>
        <p:txBody>
          <a:bodyPr/>
          <a:lstStyle/>
          <a:p>
            <a:r>
              <a:rPr lang="en-US" dirty="0"/>
              <a:t>20XX</a:t>
            </a:r>
          </a:p>
        </p:txBody>
      </p:sp>
      <p:sp>
        <p:nvSpPr>
          <p:cNvPr id="6" name="Slide Number Placeholder 5">
            <a:extLst>
              <a:ext uri="{FF2B5EF4-FFF2-40B4-BE49-F238E27FC236}">
                <a16:creationId xmlns:a16="http://schemas.microsoft.com/office/drawing/2014/main" id="{29851974-A699-44BC-93B3-F64FE92D3C90}"/>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8</a:t>
            </a:fld>
            <a:endParaRPr lang="en-US" dirty="0"/>
          </a:p>
        </p:txBody>
      </p:sp>
    </p:spTree>
    <p:extLst>
      <p:ext uri="{BB962C8B-B14F-4D97-AF65-F5344CB8AC3E}">
        <p14:creationId xmlns:p14="http://schemas.microsoft.com/office/powerpoint/2010/main" val="150807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E637-6C9C-485F-AF41-E8410EC71E3F}"/>
              </a:ext>
            </a:extLst>
          </p:cNvPr>
          <p:cNvSpPr>
            <a:spLocks noGrp="1"/>
          </p:cNvSpPr>
          <p:nvPr>
            <p:ph type="title"/>
          </p:nvPr>
        </p:nvSpPr>
        <p:spPr/>
        <p:txBody>
          <a:bodyPr/>
          <a:lstStyle/>
          <a:p>
            <a:r>
              <a:rPr lang="en-US" dirty="0"/>
              <a:t>Timeline</a:t>
            </a:r>
          </a:p>
        </p:txBody>
      </p:sp>
      <p:sp>
        <p:nvSpPr>
          <p:cNvPr id="5" name="Footer Placeholder 4">
            <a:extLst>
              <a:ext uri="{FF2B5EF4-FFF2-40B4-BE49-F238E27FC236}">
                <a16:creationId xmlns:a16="http://schemas.microsoft.com/office/drawing/2014/main" id="{089BEA28-F6E8-4DD1-9A64-07CA2228CCF6}"/>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9B750561-F083-4333-8EC6-B48CC656AE8F}"/>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5B2C4556-246D-4E49-AEDB-521D1C50F0D0}"/>
              </a:ext>
            </a:extLst>
          </p:cNvPr>
          <p:cNvSpPr>
            <a:spLocks noGrp="1"/>
          </p:cNvSpPr>
          <p:nvPr>
            <p:ph type="sldNum" sz="quarter" idx="12"/>
          </p:nvPr>
        </p:nvSpPr>
        <p:spPr/>
        <p:txBody>
          <a:bodyPr/>
          <a:lstStyle/>
          <a:p>
            <a:fld id="{3A98EE3D-8CD1-4C3F-BD1C-C98C9596463C}" type="slidenum">
              <a:rPr lang="en-US" smtClean="0"/>
              <a:pPr/>
              <a:t>9</a:t>
            </a:fld>
            <a:endParaRPr lang="en-US" dirty="0"/>
          </a:p>
        </p:txBody>
      </p:sp>
      <p:graphicFrame>
        <p:nvGraphicFramePr>
          <p:cNvPr id="13" name="Content Placeholder 6" descr="Timeline placeholder ">
            <a:extLst>
              <a:ext uri="{FF2B5EF4-FFF2-40B4-BE49-F238E27FC236}">
                <a16:creationId xmlns:a16="http://schemas.microsoft.com/office/drawing/2014/main" id="{36CD7C1F-EB09-4D4A-B747-6E1FD459E5FC}"/>
              </a:ext>
            </a:extLst>
          </p:cNvPr>
          <p:cNvGraphicFramePr>
            <a:graphicFrameLocks noGrp="1"/>
          </p:cNvGraphicFramePr>
          <p:nvPr>
            <p:ph idx="1"/>
            <p:extLst>
              <p:ext uri="{D42A27DB-BD31-4B8C-83A1-F6EECF244321}">
                <p14:modId xmlns:p14="http://schemas.microsoft.com/office/powerpoint/2010/main" val="290034642"/>
              </p:ext>
            </p:extLst>
          </p:nvPr>
        </p:nvGraphicFramePr>
        <p:xfrm>
          <a:off x="841248"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3985025"/>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2.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1</TotalTime>
  <Words>541</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Gill Sans MT</vt:lpstr>
      <vt:lpstr>Wingdings 2</vt:lpstr>
      <vt:lpstr>DividendVTI</vt:lpstr>
      <vt:lpstr>Doctor’s Appointment</vt:lpstr>
      <vt:lpstr>Agenda </vt:lpstr>
      <vt:lpstr>Introduction</vt:lpstr>
      <vt:lpstr>Topic one</vt:lpstr>
      <vt:lpstr>chart</vt:lpstr>
      <vt:lpstr>Table</vt:lpstr>
      <vt:lpstr>The way to get started is to quit  talking and begin doing.</vt:lpstr>
      <vt:lpstr>team</vt:lpstr>
      <vt:lpstr>Timeline</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Doctor’s Appointment</dc:title>
  <dc:creator>Leena Suroshe</dc:creator>
  <cp:lastModifiedBy>Leena Suroshe</cp:lastModifiedBy>
  <cp:revision>1</cp:revision>
  <dcterms:created xsi:type="dcterms:W3CDTF">2023-01-08T14:53:26Z</dcterms:created>
  <dcterms:modified xsi:type="dcterms:W3CDTF">2023-01-08T14:54:44Z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