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9"/>
  </p:notesMasterIdLst>
  <p:sldIdLst>
    <p:sldId id="256" r:id="rId2"/>
    <p:sldId id="258" r:id="rId3"/>
    <p:sldId id="259" r:id="rId4"/>
    <p:sldId id="309" r:id="rId5"/>
    <p:sldId id="310" r:id="rId6"/>
    <p:sldId id="311" r:id="rId7"/>
    <p:sldId id="31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na Suroshe" initials="LS" lastIdx="1" clrIdx="0">
    <p:extLst>
      <p:ext uri="{19B8F6BF-5375-455C-9EA6-DF929625EA0E}">
        <p15:presenceInfo xmlns:p15="http://schemas.microsoft.com/office/powerpoint/2012/main" userId="9293e19bbb3db5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15B254-8E2C-4343-A585-5B7BD4D09B08}">
  <a:tblStyle styleId="{5315B254-8E2C-4343-A585-5B7BD4D09B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924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030400" y="2532925"/>
            <a:ext cx="5076000" cy="61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030550" y="1534348"/>
            <a:ext cx="5076000" cy="958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030250" y="3317569"/>
            <a:ext cx="5076000" cy="29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9" name="Google Shape;19;p3"/>
          <p:cNvSpPr/>
          <p:nvPr/>
        </p:nvSpPr>
        <p:spPr>
          <a:xfrm rot="10800000">
            <a:off x="-115" y="-76"/>
            <a:ext cx="4572115" cy="2501947"/>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89688" y="3289527"/>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860400"/>
            <a:ext cx="5874600" cy="3740400"/>
          </a:xfrm>
          <a:prstGeom prst="rect">
            <a:avLst/>
          </a:prstGeom>
        </p:spPr>
        <p:txBody>
          <a:bodyPr spcFirstLastPara="1" wrap="square" lIns="91425" tIns="91425" rIns="91425" bIns="91425" anchor="b" anchorCtr="0">
            <a:noAutofit/>
          </a:bodyPr>
          <a:lstStyle>
            <a:lvl1pPr marL="457200" lvl="0" indent="-292100" rtl="0">
              <a:lnSpc>
                <a:spcPct val="200000"/>
              </a:lnSpc>
              <a:spcBef>
                <a:spcPts val="0"/>
              </a:spcBef>
              <a:spcAft>
                <a:spcPts val="0"/>
              </a:spcAft>
              <a:buSzPts val="1000"/>
              <a:buFont typeface="Pompiere"/>
              <a:buChar char="●"/>
              <a:defRPr sz="1200"/>
            </a:lvl1pPr>
            <a:lvl2pPr marL="914400" lvl="1" indent="-292100" rtl="0">
              <a:spcBef>
                <a:spcPts val="1600"/>
              </a:spcBef>
              <a:spcAft>
                <a:spcPts val="0"/>
              </a:spcAft>
              <a:buClr>
                <a:srgbClr val="434343"/>
              </a:buClr>
              <a:buSzPts val="1000"/>
              <a:buFont typeface="Roboto Condensed Light"/>
              <a:buChar char="○"/>
              <a:defRPr sz="1000"/>
            </a:lvl2pPr>
            <a:lvl3pPr marL="1371600" lvl="2" indent="-292100" rtl="0">
              <a:spcBef>
                <a:spcPts val="1600"/>
              </a:spcBef>
              <a:spcAft>
                <a:spcPts val="0"/>
              </a:spcAft>
              <a:buClr>
                <a:srgbClr val="434343"/>
              </a:buClr>
              <a:buSzPts val="1000"/>
              <a:buFont typeface="Roboto Condensed Light"/>
              <a:buChar char="■"/>
              <a:defRPr sz="1000"/>
            </a:lvl3pPr>
            <a:lvl4pPr marL="1828800" lvl="3" indent="-292100" rtl="0">
              <a:spcBef>
                <a:spcPts val="1600"/>
              </a:spcBef>
              <a:spcAft>
                <a:spcPts val="0"/>
              </a:spcAft>
              <a:buClr>
                <a:srgbClr val="434343"/>
              </a:buClr>
              <a:buSzPts val="1000"/>
              <a:buFont typeface="Roboto Condensed Light"/>
              <a:buChar char="●"/>
              <a:defRPr sz="1000"/>
            </a:lvl4pPr>
            <a:lvl5pPr marL="2286000" lvl="4" indent="-292100" rtl="0">
              <a:spcBef>
                <a:spcPts val="1600"/>
              </a:spcBef>
              <a:spcAft>
                <a:spcPts val="0"/>
              </a:spcAft>
              <a:buClr>
                <a:srgbClr val="434343"/>
              </a:buClr>
              <a:buSzPts val="1000"/>
              <a:buFont typeface="Roboto Condensed Light"/>
              <a:buChar char="○"/>
              <a:defRPr sz="1000"/>
            </a:lvl5pPr>
            <a:lvl6pPr marL="2743200" lvl="5" indent="-292100" rtl="0">
              <a:spcBef>
                <a:spcPts val="1600"/>
              </a:spcBef>
              <a:spcAft>
                <a:spcPts val="0"/>
              </a:spcAft>
              <a:buClr>
                <a:srgbClr val="434343"/>
              </a:buClr>
              <a:buSzPts val="1000"/>
              <a:buFont typeface="Roboto Condensed Light"/>
              <a:buChar char="■"/>
              <a:defRPr sz="1000"/>
            </a:lvl6pPr>
            <a:lvl7pPr marL="3200400" lvl="6" indent="-292100" rtl="0">
              <a:spcBef>
                <a:spcPts val="1600"/>
              </a:spcBef>
              <a:spcAft>
                <a:spcPts val="0"/>
              </a:spcAft>
              <a:buClr>
                <a:srgbClr val="434343"/>
              </a:buClr>
              <a:buSzPts val="1000"/>
              <a:buFont typeface="Roboto Condensed Light"/>
              <a:buChar char="●"/>
              <a:defRPr sz="1000"/>
            </a:lvl7pPr>
            <a:lvl8pPr marL="3657600" lvl="7" indent="-292100" rtl="0">
              <a:spcBef>
                <a:spcPts val="1600"/>
              </a:spcBef>
              <a:spcAft>
                <a:spcPts val="0"/>
              </a:spcAft>
              <a:buClr>
                <a:srgbClr val="434343"/>
              </a:buClr>
              <a:buSzPts val="1000"/>
              <a:buFont typeface="Roboto Condensed Light"/>
              <a:buChar char="○"/>
              <a:defRPr sz="1000"/>
            </a:lvl8pPr>
            <a:lvl9pPr marL="4114800" lvl="8" indent="-292100" rtl="0">
              <a:spcBef>
                <a:spcPts val="1600"/>
              </a:spcBef>
              <a:spcAft>
                <a:spcPts val="1600"/>
              </a:spcAft>
              <a:buClr>
                <a:srgbClr val="434343"/>
              </a:buClr>
              <a:buSzPts val="1000"/>
              <a:buFont typeface="Roboto Condensed Light"/>
              <a:buChar char="■"/>
              <a:defRPr sz="1000"/>
            </a:lvl9pPr>
          </a:lstStyle>
          <a:p>
            <a:endParaRPr/>
          </a:p>
        </p:txBody>
      </p:sp>
      <p:sp>
        <p:nvSpPr>
          <p:cNvPr id="23" name="Google Shape;23;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 name="Google Shape;24;p4"/>
          <p:cNvSpPr/>
          <p:nvPr/>
        </p:nvSpPr>
        <p:spPr>
          <a:xfrm>
            <a:off x="5639026" y="2487075"/>
            <a:ext cx="3508522" cy="2660742"/>
          </a:xfrm>
          <a:custGeom>
            <a:avLst/>
            <a:gdLst/>
            <a:ahLst/>
            <a:cxnLst/>
            <a:rect l="l" t="t" r="r" b="b"/>
            <a:pathLst>
              <a:path w="95457" h="92115" extrusionOk="0">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avLst/>
              <a:gdLst/>
              <a:ahLst/>
              <a:cxnLst/>
              <a:rect l="l" t="t" r="r" b="b"/>
              <a:pathLst>
                <a:path w="34537" h="42206" extrusionOk="0">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a:off x="3527981" y="4113725"/>
              <a:ext cx="1150851" cy="1029254"/>
            </a:xfrm>
            <a:custGeom>
              <a:avLst/>
              <a:gdLst/>
              <a:ahLst/>
              <a:cxnLst/>
              <a:rect l="l" t="t" r="r" b="b"/>
              <a:pathLst>
                <a:path w="35908" h="32114" extrusionOk="0">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4108471" y="2028456"/>
              <a:ext cx="5035952" cy="3114523"/>
            </a:xfrm>
            <a:custGeom>
              <a:avLst/>
              <a:gdLst/>
              <a:ahLst/>
              <a:cxnLst/>
              <a:rect l="l" t="t" r="r" b="b"/>
              <a:pathLst>
                <a:path w="157128" h="97177" extrusionOk="0">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1767600"/>
            <a:ext cx="3136500" cy="90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2667600"/>
            <a:ext cx="3136500" cy="1422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2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41" name="Google Shape;41;p7"/>
          <p:cNvSpPr/>
          <p:nvPr/>
        </p:nvSpPr>
        <p:spPr>
          <a:xfrm>
            <a:off x="-10" y="-1993"/>
            <a:ext cx="3207179" cy="1774160"/>
          </a:xfrm>
          <a:custGeom>
            <a:avLst/>
            <a:gdLst/>
            <a:ahLst/>
            <a:cxnLst/>
            <a:rect l="l" t="t" r="r" b="b"/>
            <a:pathLst>
              <a:path w="100068" h="55356" extrusionOk="0">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989060" y="310731"/>
            <a:ext cx="6767772" cy="7482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i="1" dirty="0">
                <a:latin typeface="Myanmar Text" panose="020B0502040204020203" pitchFamily="34" charset="0"/>
                <a:cs typeface="Myanmar Text" panose="020B0502040204020203" pitchFamily="34" charset="0"/>
              </a:rPr>
              <a:t>SQUAD INFOTECH PROJECT</a:t>
            </a:r>
            <a:endParaRPr sz="2400" b="1" i="1" dirty="0">
              <a:latin typeface="Myanmar Text" panose="020B0502040204020203" pitchFamily="34" charset="0"/>
              <a:cs typeface="Myanmar Text" panose="020B0502040204020203" pitchFamily="34" charset="0"/>
            </a:endParaRPr>
          </a:p>
        </p:txBody>
      </p:sp>
      <p:sp>
        <p:nvSpPr>
          <p:cNvPr id="263" name="Google Shape;263;p35"/>
          <p:cNvSpPr txBox="1">
            <a:spLocks noGrp="1"/>
          </p:cNvSpPr>
          <p:nvPr>
            <p:ph type="subTitle" idx="1"/>
          </p:nvPr>
        </p:nvSpPr>
        <p:spPr>
          <a:xfrm>
            <a:off x="2819011" y="436903"/>
            <a:ext cx="2881763"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200" dirty="0"/>
          </a:p>
          <a:p>
            <a:pPr marL="0" lvl="0" indent="0" algn="ctr" rtl="0">
              <a:spcBef>
                <a:spcPts val="0"/>
              </a:spcBef>
              <a:spcAft>
                <a:spcPts val="0"/>
              </a:spcAft>
              <a:buNone/>
            </a:pPr>
            <a:r>
              <a:rPr lang="en" sz="1200" b="1" dirty="0">
                <a:latin typeface="Myanmar Text" panose="020B0502040204020203" pitchFamily="34" charset="0"/>
                <a:cs typeface="Myanmar Text" panose="020B0502040204020203" pitchFamily="34" charset="0"/>
              </a:rPr>
              <a:t>Project Level-1</a:t>
            </a:r>
          </a:p>
          <a:p>
            <a:pPr marL="0" lvl="0" indent="0" algn="ctr" rtl="0">
              <a:spcBef>
                <a:spcPts val="0"/>
              </a:spcBef>
              <a:spcAft>
                <a:spcPts val="0"/>
              </a:spcAft>
              <a:buNone/>
            </a:pPr>
            <a:r>
              <a:rPr lang="en" sz="1200" dirty="0">
                <a:latin typeface="Myanmar Text" panose="020B0502040204020203" pitchFamily="34" charset="0"/>
                <a:cs typeface="Myanmar Text" panose="020B0502040204020203" pitchFamily="34" charset="0"/>
              </a:rPr>
              <a:t>Presenter-Leena Suroshe</a:t>
            </a:r>
          </a:p>
          <a:p>
            <a:pPr marL="0" lvl="0" indent="0" algn="l" rtl="0">
              <a:spcBef>
                <a:spcPts val="0"/>
              </a:spcBef>
              <a:spcAft>
                <a:spcPts val="0"/>
              </a:spcAft>
              <a:buNone/>
            </a:pPr>
            <a:endParaRPr sz="1200" dirty="0"/>
          </a:p>
        </p:txBody>
      </p:sp>
      <p:grpSp>
        <p:nvGrpSpPr>
          <p:cNvPr id="264" name="Google Shape;264;p35"/>
          <p:cNvGrpSpPr/>
          <p:nvPr/>
        </p:nvGrpSpPr>
        <p:grpSpPr>
          <a:xfrm>
            <a:off x="310683" y="1751507"/>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798;p64">
            <a:extLst>
              <a:ext uri="{FF2B5EF4-FFF2-40B4-BE49-F238E27FC236}">
                <a16:creationId xmlns:a16="http://schemas.microsoft.com/office/drawing/2014/main" id="{FD9CAE2D-FDAA-C98D-F776-45D02676B8D7}"/>
              </a:ext>
            </a:extLst>
          </p:cNvPr>
          <p:cNvGrpSpPr/>
          <p:nvPr/>
        </p:nvGrpSpPr>
        <p:grpSpPr>
          <a:xfrm>
            <a:off x="6925144" y="1713408"/>
            <a:ext cx="1788795" cy="3416720"/>
            <a:chOff x="2507125" y="238100"/>
            <a:chExt cx="2588100" cy="5238775"/>
          </a:xfrm>
        </p:grpSpPr>
        <p:sp>
          <p:nvSpPr>
            <p:cNvPr id="3" name="Google Shape;1799;p64">
              <a:extLst>
                <a:ext uri="{FF2B5EF4-FFF2-40B4-BE49-F238E27FC236}">
                  <a16:creationId xmlns:a16="http://schemas.microsoft.com/office/drawing/2014/main" id="{0B738EE4-BB1F-589A-8D93-C5C2FADF735C}"/>
                </a:ext>
              </a:extLst>
            </p:cNvPr>
            <p:cNvSpPr/>
            <p:nvPr/>
          </p:nvSpPr>
          <p:spPr>
            <a:xfrm>
              <a:off x="3798025" y="260400"/>
              <a:ext cx="689850" cy="1216925"/>
            </a:xfrm>
            <a:custGeom>
              <a:avLst/>
              <a:gdLst/>
              <a:ahLst/>
              <a:cxnLst/>
              <a:rect l="l" t="t" r="r" b="b"/>
              <a:pathLst>
                <a:path w="27594" h="48677" extrusionOk="0">
                  <a:moveTo>
                    <a:pt x="12485" y="1"/>
                  </a:moveTo>
                  <a:cubicBezTo>
                    <a:pt x="8453" y="1"/>
                    <a:pt x="4728" y="2644"/>
                    <a:pt x="3322" y="6638"/>
                  </a:cubicBezTo>
                  <a:cubicBezTo>
                    <a:pt x="2799" y="8185"/>
                    <a:pt x="2458" y="9800"/>
                    <a:pt x="2321" y="11461"/>
                  </a:cubicBezTo>
                  <a:cubicBezTo>
                    <a:pt x="2162" y="13258"/>
                    <a:pt x="1843" y="15010"/>
                    <a:pt x="547" y="16420"/>
                  </a:cubicBezTo>
                  <a:cubicBezTo>
                    <a:pt x="342" y="16647"/>
                    <a:pt x="183" y="16898"/>
                    <a:pt x="69" y="17171"/>
                  </a:cubicBezTo>
                  <a:cubicBezTo>
                    <a:pt x="1" y="17421"/>
                    <a:pt x="183" y="17694"/>
                    <a:pt x="456" y="17694"/>
                  </a:cubicBezTo>
                  <a:cubicBezTo>
                    <a:pt x="797" y="17648"/>
                    <a:pt x="1138" y="17580"/>
                    <a:pt x="1479" y="17512"/>
                  </a:cubicBezTo>
                  <a:cubicBezTo>
                    <a:pt x="1810" y="17441"/>
                    <a:pt x="2038" y="17393"/>
                    <a:pt x="2203" y="17393"/>
                  </a:cubicBezTo>
                  <a:cubicBezTo>
                    <a:pt x="2570" y="17393"/>
                    <a:pt x="2619" y="17636"/>
                    <a:pt x="2776" y="18422"/>
                  </a:cubicBezTo>
                  <a:cubicBezTo>
                    <a:pt x="2981" y="19445"/>
                    <a:pt x="3208" y="20469"/>
                    <a:pt x="3413" y="21493"/>
                  </a:cubicBezTo>
                  <a:cubicBezTo>
                    <a:pt x="3686" y="22766"/>
                    <a:pt x="4050" y="23381"/>
                    <a:pt x="5074" y="24154"/>
                  </a:cubicBezTo>
                  <a:cubicBezTo>
                    <a:pt x="5910" y="24790"/>
                    <a:pt x="6673" y="24823"/>
                    <a:pt x="7580" y="24823"/>
                  </a:cubicBezTo>
                  <a:cubicBezTo>
                    <a:pt x="7683" y="24823"/>
                    <a:pt x="7789" y="24822"/>
                    <a:pt x="7896" y="24822"/>
                  </a:cubicBezTo>
                  <a:cubicBezTo>
                    <a:pt x="8127" y="24822"/>
                    <a:pt x="8368" y="24824"/>
                    <a:pt x="8622" y="24836"/>
                  </a:cubicBezTo>
                  <a:cubicBezTo>
                    <a:pt x="8736" y="24859"/>
                    <a:pt x="8827" y="24859"/>
                    <a:pt x="8918" y="24859"/>
                  </a:cubicBezTo>
                  <a:cubicBezTo>
                    <a:pt x="9737" y="24950"/>
                    <a:pt x="9759" y="24927"/>
                    <a:pt x="9850" y="25701"/>
                  </a:cubicBezTo>
                  <a:cubicBezTo>
                    <a:pt x="9964" y="26633"/>
                    <a:pt x="9987" y="29295"/>
                    <a:pt x="10123" y="30228"/>
                  </a:cubicBezTo>
                  <a:cubicBezTo>
                    <a:pt x="10237" y="30978"/>
                    <a:pt x="10078" y="31501"/>
                    <a:pt x="9373" y="31820"/>
                  </a:cubicBezTo>
                  <a:cubicBezTo>
                    <a:pt x="8986" y="32002"/>
                    <a:pt x="8941" y="32343"/>
                    <a:pt x="9077" y="32730"/>
                  </a:cubicBezTo>
                  <a:cubicBezTo>
                    <a:pt x="9145" y="32957"/>
                    <a:pt x="9214" y="33208"/>
                    <a:pt x="9282" y="33435"/>
                  </a:cubicBezTo>
                  <a:cubicBezTo>
                    <a:pt x="10123" y="36142"/>
                    <a:pt x="10942" y="38872"/>
                    <a:pt x="11830" y="41579"/>
                  </a:cubicBezTo>
                  <a:cubicBezTo>
                    <a:pt x="12489" y="43671"/>
                    <a:pt x="13217" y="45741"/>
                    <a:pt x="13945" y="47811"/>
                  </a:cubicBezTo>
                  <a:cubicBezTo>
                    <a:pt x="14059" y="48153"/>
                    <a:pt x="14104" y="48676"/>
                    <a:pt x="14605" y="48676"/>
                  </a:cubicBezTo>
                  <a:cubicBezTo>
                    <a:pt x="14615" y="48676"/>
                    <a:pt x="14625" y="48677"/>
                    <a:pt x="14635" y="48677"/>
                  </a:cubicBezTo>
                  <a:cubicBezTo>
                    <a:pt x="15020" y="48677"/>
                    <a:pt x="15133" y="48259"/>
                    <a:pt x="15310" y="47993"/>
                  </a:cubicBezTo>
                  <a:cubicBezTo>
                    <a:pt x="17198" y="45036"/>
                    <a:pt x="19313" y="42261"/>
                    <a:pt x="21611" y="39622"/>
                  </a:cubicBezTo>
                  <a:cubicBezTo>
                    <a:pt x="22111" y="39076"/>
                    <a:pt x="22589" y="38508"/>
                    <a:pt x="23067" y="37916"/>
                  </a:cubicBezTo>
                  <a:cubicBezTo>
                    <a:pt x="24318" y="36301"/>
                    <a:pt x="25546" y="34663"/>
                    <a:pt x="26797" y="33048"/>
                  </a:cubicBezTo>
                  <a:cubicBezTo>
                    <a:pt x="27025" y="32753"/>
                    <a:pt x="27594" y="31729"/>
                    <a:pt x="27252" y="31547"/>
                  </a:cubicBezTo>
                  <a:cubicBezTo>
                    <a:pt x="26934" y="31388"/>
                    <a:pt x="26160" y="30819"/>
                    <a:pt x="25842" y="30705"/>
                  </a:cubicBezTo>
                  <a:cubicBezTo>
                    <a:pt x="24773" y="30273"/>
                    <a:pt x="23271" y="30910"/>
                    <a:pt x="22999" y="29841"/>
                  </a:cubicBezTo>
                  <a:cubicBezTo>
                    <a:pt x="22862" y="29363"/>
                    <a:pt x="22453" y="28635"/>
                    <a:pt x="22430" y="28135"/>
                  </a:cubicBezTo>
                  <a:cubicBezTo>
                    <a:pt x="22225" y="25291"/>
                    <a:pt x="22020" y="22721"/>
                    <a:pt x="21861" y="19900"/>
                  </a:cubicBezTo>
                  <a:cubicBezTo>
                    <a:pt x="21702" y="17512"/>
                    <a:pt x="22635" y="14828"/>
                    <a:pt x="22544" y="12416"/>
                  </a:cubicBezTo>
                  <a:cubicBezTo>
                    <a:pt x="22475" y="10233"/>
                    <a:pt x="22043" y="8049"/>
                    <a:pt x="21224" y="6001"/>
                  </a:cubicBezTo>
                  <a:cubicBezTo>
                    <a:pt x="19905" y="2703"/>
                    <a:pt x="17471" y="656"/>
                    <a:pt x="13900" y="110"/>
                  </a:cubicBezTo>
                  <a:cubicBezTo>
                    <a:pt x="13426" y="36"/>
                    <a:pt x="12953" y="1"/>
                    <a:pt x="1248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800;p64">
              <a:extLst>
                <a:ext uri="{FF2B5EF4-FFF2-40B4-BE49-F238E27FC236}">
                  <a16:creationId xmlns:a16="http://schemas.microsoft.com/office/drawing/2014/main" id="{2B6D0549-CD1E-DC59-57CC-2E579B3508A2}"/>
                </a:ext>
              </a:extLst>
            </p:cNvPr>
            <p:cNvSpPr/>
            <p:nvPr/>
          </p:nvSpPr>
          <p:spPr>
            <a:xfrm>
              <a:off x="3780975" y="238100"/>
              <a:ext cx="660825" cy="533125"/>
            </a:xfrm>
            <a:custGeom>
              <a:avLst/>
              <a:gdLst/>
              <a:ahLst/>
              <a:cxnLst/>
              <a:rect l="l" t="t" r="r" b="b"/>
              <a:pathLst>
                <a:path w="26433" h="21325" extrusionOk="0">
                  <a:moveTo>
                    <a:pt x="16077" y="1"/>
                  </a:moveTo>
                  <a:cubicBezTo>
                    <a:pt x="16049" y="1"/>
                    <a:pt x="16020" y="1"/>
                    <a:pt x="15992" y="1"/>
                  </a:cubicBezTo>
                  <a:cubicBezTo>
                    <a:pt x="12966" y="24"/>
                    <a:pt x="9918" y="69"/>
                    <a:pt x="6893" y="92"/>
                  </a:cubicBezTo>
                  <a:cubicBezTo>
                    <a:pt x="6837" y="91"/>
                    <a:pt x="6781" y="91"/>
                    <a:pt x="6725" y="91"/>
                  </a:cubicBezTo>
                  <a:cubicBezTo>
                    <a:pt x="5327" y="91"/>
                    <a:pt x="3952" y="364"/>
                    <a:pt x="2662" y="911"/>
                  </a:cubicBezTo>
                  <a:cubicBezTo>
                    <a:pt x="1001" y="1639"/>
                    <a:pt x="114" y="2913"/>
                    <a:pt x="46" y="4732"/>
                  </a:cubicBezTo>
                  <a:cubicBezTo>
                    <a:pt x="0" y="5961"/>
                    <a:pt x="410" y="7144"/>
                    <a:pt x="1183" y="8054"/>
                  </a:cubicBezTo>
                  <a:cubicBezTo>
                    <a:pt x="2457" y="9623"/>
                    <a:pt x="4186" y="10328"/>
                    <a:pt x="6165" y="10397"/>
                  </a:cubicBezTo>
                  <a:cubicBezTo>
                    <a:pt x="6240" y="10398"/>
                    <a:pt x="6315" y="10399"/>
                    <a:pt x="6389" y="10399"/>
                  </a:cubicBezTo>
                  <a:cubicBezTo>
                    <a:pt x="7657" y="10399"/>
                    <a:pt x="8921" y="10217"/>
                    <a:pt x="10146" y="9873"/>
                  </a:cubicBezTo>
                  <a:cubicBezTo>
                    <a:pt x="10350" y="9822"/>
                    <a:pt x="10568" y="9720"/>
                    <a:pt x="10798" y="9720"/>
                  </a:cubicBezTo>
                  <a:cubicBezTo>
                    <a:pt x="10875" y="9720"/>
                    <a:pt x="10953" y="9731"/>
                    <a:pt x="11033" y="9760"/>
                  </a:cubicBezTo>
                  <a:cubicBezTo>
                    <a:pt x="11306" y="10192"/>
                    <a:pt x="11283" y="10715"/>
                    <a:pt x="11351" y="11193"/>
                  </a:cubicBezTo>
                  <a:cubicBezTo>
                    <a:pt x="11488" y="12080"/>
                    <a:pt x="11579" y="12967"/>
                    <a:pt x="11693" y="13854"/>
                  </a:cubicBezTo>
                  <a:cubicBezTo>
                    <a:pt x="11715" y="14104"/>
                    <a:pt x="11761" y="14355"/>
                    <a:pt x="11829" y="14582"/>
                  </a:cubicBezTo>
                  <a:cubicBezTo>
                    <a:pt x="11870" y="14906"/>
                    <a:pt x="12162" y="15139"/>
                    <a:pt x="12482" y="15139"/>
                  </a:cubicBezTo>
                  <a:cubicBezTo>
                    <a:pt x="12522" y="15139"/>
                    <a:pt x="12562" y="15136"/>
                    <a:pt x="12602" y="15128"/>
                  </a:cubicBezTo>
                  <a:cubicBezTo>
                    <a:pt x="12739" y="15105"/>
                    <a:pt x="12898" y="15083"/>
                    <a:pt x="13035" y="15060"/>
                  </a:cubicBezTo>
                  <a:cubicBezTo>
                    <a:pt x="14331" y="14832"/>
                    <a:pt x="14582" y="14855"/>
                    <a:pt x="14718" y="13445"/>
                  </a:cubicBezTo>
                  <a:cubicBezTo>
                    <a:pt x="14741" y="13149"/>
                    <a:pt x="14786" y="12853"/>
                    <a:pt x="14900" y="12580"/>
                  </a:cubicBezTo>
                  <a:cubicBezTo>
                    <a:pt x="14991" y="12239"/>
                    <a:pt x="15150" y="11921"/>
                    <a:pt x="15378" y="11648"/>
                  </a:cubicBezTo>
                  <a:cubicBezTo>
                    <a:pt x="15669" y="11303"/>
                    <a:pt x="16011" y="11132"/>
                    <a:pt x="16346" y="11132"/>
                  </a:cubicBezTo>
                  <a:cubicBezTo>
                    <a:pt x="16718" y="11132"/>
                    <a:pt x="17081" y="11343"/>
                    <a:pt x="17357" y="11761"/>
                  </a:cubicBezTo>
                  <a:cubicBezTo>
                    <a:pt x="17630" y="12125"/>
                    <a:pt x="17789" y="12535"/>
                    <a:pt x="17880" y="12990"/>
                  </a:cubicBezTo>
                  <a:cubicBezTo>
                    <a:pt x="17994" y="13627"/>
                    <a:pt x="18130" y="14264"/>
                    <a:pt x="18221" y="14901"/>
                  </a:cubicBezTo>
                  <a:cubicBezTo>
                    <a:pt x="18358" y="15742"/>
                    <a:pt x="18426" y="16584"/>
                    <a:pt x="18585" y="17403"/>
                  </a:cubicBezTo>
                  <a:cubicBezTo>
                    <a:pt x="18835" y="18540"/>
                    <a:pt x="19222" y="19609"/>
                    <a:pt x="20064" y="20474"/>
                  </a:cubicBezTo>
                  <a:cubicBezTo>
                    <a:pt x="20581" y="21030"/>
                    <a:pt x="21291" y="21325"/>
                    <a:pt x="22005" y="21325"/>
                  </a:cubicBezTo>
                  <a:cubicBezTo>
                    <a:pt x="22516" y="21325"/>
                    <a:pt x="23030" y="21174"/>
                    <a:pt x="23476" y="20860"/>
                  </a:cubicBezTo>
                  <a:cubicBezTo>
                    <a:pt x="23863" y="20610"/>
                    <a:pt x="24181" y="20315"/>
                    <a:pt x="24454" y="19951"/>
                  </a:cubicBezTo>
                  <a:cubicBezTo>
                    <a:pt x="25159" y="19086"/>
                    <a:pt x="25614" y="18085"/>
                    <a:pt x="25819" y="16993"/>
                  </a:cubicBezTo>
                  <a:cubicBezTo>
                    <a:pt x="26001" y="15924"/>
                    <a:pt x="26137" y="14832"/>
                    <a:pt x="26205" y="13740"/>
                  </a:cubicBezTo>
                  <a:cubicBezTo>
                    <a:pt x="26433" y="10055"/>
                    <a:pt x="25318" y="6439"/>
                    <a:pt x="23089" y="3504"/>
                  </a:cubicBezTo>
                  <a:cubicBezTo>
                    <a:pt x="21354" y="1161"/>
                    <a:pt x="18995" y="1"/>
                    <a:pt x="1607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01;p64">
              <a:extLst>
                <a:ext uri="{FF2B5EF4-FFF2-40B4-BE49-F238E27FC236}">
                  <a16:creationId xmlns:a16="http://schemas.microsoft.com/office/drawing/2014/main" id="{98F3A4B0-2B27-357D-B77E-58E777A63389}"/>
                </a:ext>
              </a:extLst>
            </p:cNvPr>
            <p:cNvSpPr/>
            <p:nvPr/>
          </p:nvSpPr>
          <p:spPr>
            <a:xfrm>
              <a:off x="3907225" y="603625"/>
              <a:ext cx="39825" cy="39975"/>
            </a:xfrm>
            <a:custGeom>
              <a:avLst/>
              <a:gdLst/>
              <a:ahLst/>
              <a:cxnLst/>
              <a:rect l="l" t="t" r="r" b="b"/>
              <a:pathLst>
                <a:path w="1593" h="1599" extrusionOk="0">
                  <a:moveTo>
                    <a:pt x="848" y="1"/>
                  </a:moveTo>
                  <a:cubicBezTo>
                    <a:pt x="823" y="1"/>
                    <a:pt x="798" y="3"/>
                    <a:pt x="774" y="7"/>
                  </a:cubicBezTo>
                  <a:cubicBezTo>
                    <a:pt x="569" y="7"/>
                    <a:pt x="364" y="98"/>
                    <a:pt x="228" y="234"/>
                  </a:cubicBezTo>
                  <a:cubicBezTo>
                    <a:pt x="137" y="325"/>
                    <a:pt x="91" y="416"/>
                    <a:pt x="69" y="507"/>
                  </a:cubicBezTo>
                  <a:cubicBezTo>
                    <a:pt x="23" y="598"/>
                    <a:pt x="0" y="712"/>
                    <a:pt x="0" y="826"/>
                  </a:cubicBezTo>
                  <a:lnTo>
                    <a:pt x="23" y="1008"/>
                  </a:lnTo>
                  <a:cubicBezTo>
                    <a:pt x="69" y="1144"/>
                    <a:pt x="137" y="1281"/>
                    <a:pt x="251" y="1371"/>
                  </a:cubicBezTo>
                  <a:lnTo>
                    <a:pt x="433" y="1508"/>
                  </a:lnTo>
                  <a:cubicBezTo>
                    <a:pt x="546" y="1576"/>
                    <a:pt x="683" y="1599"/>
                    <a:pt x="819" y="1599"/>
                  </a:cubicBezTo>
                  <a:cubicBezTo>
                    <a:pt x="933" y="1599"/>
                    <a:pt x="1024" y="1576"/>
                    <a:pt x="1115" y="1531"/>
                  </a:cubicBezTo>
                  <a:cubicBezTo>
                    <a:pt x="1229" y="1485"/>
                    <a:pt x="1320" y="1440"/>
                    <a:pt x="1388" y="1349"/>
                  </a:cubicBezTo>
                  <a:cubicBezTo>
                    <a:pt x="1524" y="1190"/>
                    <a:pt x="1593" y="985"/>
                    <a:pt x="1593" y="780"/>
                  </a:cubicBezTo>
                  <a:lnTo>
                    <a:pt x="1570" y="575"/>
                  </a:lnTo>
                  <a:cubicBezTo>
                    <a:pt x="1524" y="439"/>
                    <a:pt x="1456" y="325"/>
                    <a:pt x="1342" y="211"/>
                  </a:cubicBezTo>
                  <a:lnTo>
                    <a:pt x="1183" y="98"/>
                  </a:lnTo>
                  <a:cubicBezTo>
                    <a:pt x="1090" y="41"/>
                    <a:pt x="965" y="1"/>
                    <a:pt x="8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02;p64">
              <a:extLst>
                <a:ext uri="{FF2B5EF4-FFF2-40B4-BE49-F238E27FC236}">
                  <a16:creationId xmlns:a16="http://schemas.microsoft.com/office/drawing/2014/main" id="{08E73E18-16C8-F287-8BF7-63147EB1AD45}"/>
                </a:ext>
              </a:extLst>
            </p:cNvPr>
            <p:cNvSpPr/>
            <p:nvPr/>
          </p:nvSpPr>
          <p:spPr>
            <a:xfrm>
              <a:off x="3906075" y="736275"/>
              <a:ext cx="81925" cy="39075"/>
            </a:xfrm>
            <a:custGeom>
              <a:avLst/>
              <a:gdLst/>
              <a:ahLst/>
              <a:cxnLst/>
              <a:rect l="l" t="t" r="r" b="b"/>
              <a:pathLst>
                <a:path w="3277" h="1563" extrusionOk="0">
                  <a:moveTo>
                    <a:pt x="3276" y="1"/>
                  </a:moveTo>
                  <a:lnTo>
                    <a:pt x="3276" y="1"/>
                  </a:lnTo>
                  <a:cubicBezTo>
                    <a:pt x="2776" y="206"/>
                    <a:pt x="2230" y="365"/>
                    <a:pt x="1707" y="410"/>
                  </a:cubicBezTo>
                  <a:cubicBezTo>
                    <a:pt x="729" y="547"/>
                    <a:pt x="1" y="570"/>
                    <a:pt x="1" y="570"/>
                  </a:cubicBezTo>
                  <a:cubicBezTo>
                    <a:pt x="1" y="570"/>
                    <a:pt x="676" y="1563"/>
                    <a:pt x="1600" y="1563"/>
                  </a:cubicBezTo>
                  <a:cubicBezTo>
                    <a:pt x="1665" y="1563"/>
                    <a:pt x="1731" y="1558"/>
                    <a:pt x="1798" y="1548"/>
                  </a:cubicBezTo>
                  <a:cubicBezTo>
                    <a:pt x="3163" y="1366"/>
                    <a:pt x="3276" y="1"/>
                    <a:pt x="3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3;p64">
              <a:extLst>
                <a:ext uri="{FF2B5EF4-FFF2-40B4-BE49-F238E27FC236}">
                  <a16:creationId xmlns:a16="http://schemas.microsoft.com/office/drawing/2014/main" id="{506EE553-1624-32F0-1ABB-BA1C6A60728F}"/>
                </a:ext>
              </a:extLst>
            </p:cNvPr>
            <p:cNvSpPr/>
            <p:nvPr/>
          </p:nvSpPr>
          <p:spPr>
            <a:xfrm>
              <a:off x="3903250" y="563400"/>
              <a:ext cx="63700" cy="31300"/>
            </a:xfrm>
            <a:custGeom>
              <a:avLst/>
              <a:gdLst/>
              <a:ahLst/>
              <a:cxnLst/>
              <a:rect l="l" t="t" r="r" b="b"/>
              <a:pathLst>
                <a:path w="2548" h="1252" extrusionOk="0">
                  <a:moveTo>
                    <a:pt x="1274" y="1"/>
                  </a:moveTo>
                  <a:cubicBezTo>
                    <a:pt x="569" y="1"/>
                    <a:pt x="0" y="842"/>
                    <a:pt x="0" y="842"/>
                  </a:cubicBezTo>
                  <a:cubicBezTo>
                    <a:pt x="283" y="748"/>
                    <a:pt x="576" y="697"/>
                    <a:pt x="873" y="697"/>
                  </a:cubicBezTo>
                  <a:cubicBezTo>
                    <a:pt x="1006" y="697"/>
                    <a:pt x="1140" y="707"/>
                    <a:pt x="1274" y="728"/>
                  </a:cubicBezTo>
                  <a:cubicBezTo>
                    <a:pt x="1729" y="842"/>
                    <a:pt x="2161" y="1024"/>
                    <a:pt x="2548" y="1252"/>
                  </a:cubicBezTo>
                  <a:cubicBezTo>
                    <a:pt x="2548" y="1252"/>
                    <a:pt x="2161" y="23"/>
                    <a:pt x="127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4;p64">
              <a:extLst>
                <a:ext uri="{FF2B5EF4-FFF2-40B4-BE49-F238E27FC236}">
                  <a16:creationId xmlns:a16="http://schemas.microsoft.com/office/drawing/2014/main" id="{F57A5865-3621-2B53-EC1B-CA0F1286620F}"/>
                </a:ext>
              </a:extLst>
            </p:cNvPr>
            <p:cNvSpPr/>
            <p:nvPr/>
          </p:nvSpPr>
          <p:spPr>
            <a:xfrm>
              <a:off x="3893000" y="4814350"/>
              <a:ext cx="604550" cy="662525"/>
            </a:xfrm>
            <a:custGeom>
              <a:avLst/>
              <a:gdLst/>
              <a:ahLst/>
              <a:cxnLst/>
              <a:rect l="l" t="t" r="r" b="b"/>
              <a:pathLst>
                <a:path w="24182" h="26501" extrusionOk="0">
                  <a:moveTo>
                    <a:pt x="18881" y="0"/>
                  </a:moveTo>
                  <a:lnTo>
                    <a:pt x="10828" y="3185"/>
                  </a:lnTo>
                  <a:cubicBezTo>
                    <a:pt x="10828" y="3185"/>
                    <a:pt x="12080" y="8690"/>
                    <a:pt x="10192" y="13353"/>
                  </a:cubicBezTo>
                  <a:cubicBezTo>
                    <a:pt x="8281" y="18016"/>
                    <a:pt x="7007" y="20132"/>
                    <a:pt x="4050" y="22247"/>
                  </a:cubicBezTo>
                  <a:lnTo>
                    <a:pt x="4027" y="22247"/>
                  </a:lnTo>
                  <a:cubicBezTo>
                    <a:pt x="1070" y="24363"/>
                    <a:pt x="1" y="26501"/>
                    <a:pt x="1" y="26501"/>
                  </a:cubicBezTo>
                  <a:lnTo>
                    <a:pt x="14423" y="26501"/>
                  </a:lnTo>
                  <a:cubicBezTo>
                    <a:pt x="14423" y="26501"/>
                    <a:pt x="21201" y="15468"/>
                    <a:pt x="24181" y="9531"/>
                  </a:cubicBezTo>
                  <a:cubicBezTo>
                    <a:pt x="24045" y="8621"/>
                    <a:pt x="22088" y="5255"/>
                    <a:pt x="20587" y="2775"/>
                  </a:cubicBezTo>
                  <a:cubicBezTo>
                    <a:pt x="19632" y="1206"/>
                    <a:pt x="18881" y="0"/>
                    <a:pt x="1888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5;p64">
              <a:extLst>
                <a:ext uri="{FF2B5EF4-FFF2-40B4-BE49-F238E27FC236}">
                  <a16:creationId xmlns:a16="http://schemas.microsoft.com/office/drawing/2014/main" id="{FAF04B8D-76E3-9F39-83B7-964EAA673754}"/>
                </a:ext>
              </a:extLst>
            </p:cNvPr>
            <p:cNvSpPr/>
            <p:nvPr/>
          </p:nvSpPr>
          <p:spPr>
            <a:xfrm>
              <a:off x="3893000" y="4883725"/>
              <a:ext cx="604550" cy="593150"/>
            </a:xfrm>
            <a:custGeom>
              <a:avLst/>
              <a:gdLst/>
              <a:ahLst/>
              <a:cxnLst/>
              <a:rect l="l" t="t" r="r" b="b"/>
              <a:pathLst>
                <a:path w="24182" h="23726" extrusionOk="0">
                  <a:moveTo>
                    <a:pt x="20587" y="0"/>
                  </a:moveTo>
                  <a:cubicBezTo>
                    <a:pt x="19018" y="1934"/>
                    <a:pt x="19632" y="5505"/>
                    <a:pt x="19245" y="8144"/>
                  </a:cubicBezTo>
                  <a:cubicBezTo>
                    <a:pt x="18813" y="11215"/>
                    <a:pt x="14718" y="19017"/>
                    <a:pt x="14718" y="19017"/>
                  </a:cubicBezTo>
                  <a:cubicBezTo>
                    <a:pt x="14718" y="19017"/>
                    <a:pt x="10851" y="18858"/>
                    <a:pt x="8235" y="18858"/>
                  </a:cubicBezTo>
                  <a:cubicBezTo>
                    <a:pt x="5710" y="18858"/>
                    <a:pt x="4163" y="19381"/>
                    <a:pt x="4050" y="19472"/>
                  </a:cubicBezTo>
                  <a:lnTo>
                    <a:pt x="4027" y="19472"/>
                  </a:lnTo>
                  <a:cubicBezTo>
                    <a:pt x="1070" y="21588"/>
                    <a:pt x="1" y="23726"/>
                    <a:pt x="1" y="23726"/>
                  </a:cubicBezTo>
                  <a:lnTo>
                    <a:pt x="14423" y="23726"/>
                  </a:lnTo>
                  <a:cubicBezTo>
                    <a:pt x="14423" y="23726"/>
                    <a:pt x="21201" y="12693"/>
                    <a:pt x="24181" y="6756"/>
                  </a:cubicBezTo>
                  <a:cubicBezTo>
                    <a:pt x="24045" y="5846"/>
                    <a:pt x="22088" y="2480"/>
                    <a:pt x="2058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6;p64">
              <a:extLst>
                <a:ext uri="{FF2B5EF4-FFF2-40B4-BE49-F238E27FC236}">
                  <a16:creationId xmlns:a16="http://schemas.microsoft.com/office/drawing/2014/main" id="{7713D419-ADFC-E9B1-4B17-032BA0CF3DAB}"/>
                </a:ext>
              </a:extLst>
            </p:cNvPr>
            <p:cNvSpPr/>
            <p:nvPr/>
          </p:nvSpPr>
          <p:spPr>
            <a:xfrm>
              <a:off x="3691125" y="2599875"/>
              <a:ext cx="786525" cy="2416950"/>
            </a:xfrm>
            <a:custGeom>
              <a:avLst/>
              <a:gdLst/>
              <a:ahLst/>
              <a:cxnLst/>
              <a:rect l="l" t="t" r="r" b="b"/>
              <a:pathLst>
                <a:path w="31461" h="96678" extrusionOk="0">
                  <a:moveTo>
                    <a:pt x="1274" y="0"/>
                  </a:moveTo>
                  <a:cubicBezTo>
                    <a:pt x="1274" y="0"/>
                    <a:pt x="1138" y="3867"/>
                    <a:pt x="978" y="9623"/>
                  </a:cubicBezTo>
                  <a:cubicBezTo>
                    <a:pt x="569" y="24795"/>
                    <a:pt x="0" y="53070"/>
                    <a:pt x="1274" y="58621"/>
                  </a:cubicBezTo>
                  <a:cubicBezTo>
                    <a:pt x="3026" y="66264"/>
                    <a:pt x="17903" y="96677"/>
                    <a:pt x="17903" y="96677"/>
                  </a:cubicBezTo>
                  <a:lnTo>
                    <a:pt x="31460" y="91423"/>
                  </a:lnTo>
                  <a:lnTo>
                    <a:pt x="19654" y="45928"/>
                  </a:lnTo>
                  <a:cubicBezTo>
                    <a:pt x="19654" y="45928"/>
                    <a:pt x="21360" y="23226"/>
                    <a:pt x="21588" y="9623"/>
                  </a:cubicBezTo>
                  <a:cubicBezTo>
                    <a:pt x="21656" y="5073"/>
                    <a:pt x="21565" y="1547"/>
                    <a:pt x="21178" y="228"/>
                  </a:cubicBezTo>
                  <a:lnTo>
                    <a:pt x="1274"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7;p64">
              <a:extLst>
                <a:ext uri="{FF2B5EF4-FFF2-40B4-BE49-F238E27FC236}">
                  <a16:creationId xmlns:a16="http://schemas.microsoft.com/office/drawing/2014/main" id="{2EA89C39-74A3-0E4F-AE12-63A26DFDE5FC}"/>
                </a:ext>
              </a:extLst>
            </p:cNvPr>
            <p:cNvSpPr/>
            <p:nvPr/>
          </p:nvSpPr>
          <p:spPr>
            <a:xfrm>
              <a:off x="3896975" y="5165225"/>
              <a:ext cx="747850" cy="311650"/>
            </a:xfrm>
            <a:custGeom>
              <a:avLst/>
              <a:gdLst/>
              <a:ahLst/>
              <a:cxnLst/>
              <a:rect l="l" t="t" r="r" b="b"/>
              <a:pathLst>
                <a:path w="29914" h="12466" extrusionOk="0">
                  <a:moveTo>
                    <a:pt x="17198" y="0"/>
                  </a:moveTo>
                  <a:lnTo>
                    <a:pt x="17198" y="0"/>
                  </a:lnTo>
                  <a:cubicBezTo>
                    <a:pt x="17198" y="0"/>
                    <a:pt x="17630" y="3140"/>
                    <a:pt x="12057" y="5755"/>
                  </a:cubicBezTo>
                  <a:cubicBezTo>
                    <a:pt x="10169" y="6620"/>
                    <a:pt x="8190" y="7257"/>
                    <a:pt x="6165" y="7689"/>
                  </a:cubicBezTo>
                  <a:cubicBezTo>
                    <a:pt x="1388" y="8758"/>
                    <a:pt x="1" y="12466"/>
                    <a:pt x="1" y="12466"/>
                  </a:cubicBezTo>
                  <a:lnTo>
                    <a:pt x="29914" y="12466"/>
                  </a:lnTo>
                  <a:lnTo>
                    <a:pt x="29618" y="6847"/>
                  </a:lnTo>
                  <a:lnTo>
                    <a:pt x="29322" y="910"/>
                  </a:lnTo>
                  <a:lnTo>
                    <a:pt x="17198"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8;p64">
              <a:extLst>
                <a:ext uri="{FF2B5EF4-FFF2-40B4-BE49-F238E27FC236}">
                  <a16:creationId xmlns:a16="http://schemas.microsoft.com/office/drawing/2014/main" id="{AFC40C0E-BBA1-F91D-386C-CF12563F78B3}"/>
                </a:ext>
              </a:extLst>
            </p:cNvPr>
            <p:cNvSpPr/>
            <p:nvPr/>
          </p:nvSpPr>
          <p:spPr>
            <a:xfrm>
              <a:off x="4108525" y="2488975"/>
              <a:ext cx="606825" cy="2785450"/>
            </a:xfrm>
            <a:custGeom>
              <a:avLst/>
              <a:gdLst/>
              <a:ahLst/>
              <a:cxnLst/>
              <a:rect l="l" t="t" r="r" b="b"/>
              <a:pathLst>
                <a:path w="24273" h="111418" extrusionOk="0">
                  <a:moveTo>
                    <a:pt x="22680" y="1"/>
                  </a:moveTo>
                  <a:lnTo>
                    <a:pt x="2776" y="638"/>
                  </a:lnTo>
                  <a:cubicBezTo>
                    <a:pt x="2776" y="638"/>
                    <a:pt x="2435" y="5324"/>
                    <a:pt x="2003" y="11989"/>
                  </a:cubicBezTo>
                  <a:cubicBezTo>
                    <a:pt x="1161" y="25228"/>
                    <a:pt x="1" y="46269"/>
                    <a:pt x="524" y="54276"/>
                  </a:cubicBezTo>
                  <a:cubicBezTo>
                    <a:pt x="1320" y="66355"/>
                    <a:pt x="6188" y="107301"/>
                    <a:pt x="6188" y="107301"/>
                  </a:cubicBezTo>
                  <a:lnTo>
                    <a:pt x="24273" y="111418"/>
                  </a:lnTo>
                  <a:cubicBezTo>
                    <a:pt x="24273" y="111418"/>
                    <a:pt x="22066" y="67288"/>
                    <a:pt x="21156" y="57142"/>
                  </a:cubicBezTo>
                  <a:cubicBezTo>
                    <a:pt x="21315" y="50068"/>
                    <a:pt x="21998" y="26570"/>
                    <a:pt x="22430" y="11989"/>
                  </a:cubicBezTo>
                  <a:cubicBezTo>
                    <a:pt x="22635" y="4960"/>
                    <a:pt x="22794" y="1"/>
                    <a:pt x="2279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9;p64">
              <a:extLst>
                <a:ext uri="{FF2B5EF4-FFF2-40B4-BE49-F238E27FC236}">
                  <a16:creationId xmlns:a16="http://schemas.microsoft.com/office/drawing/2014/main" id="{32EC1E20-BD41-2962-C1E8-09C8CC537117}"/>
                </a:ext>
              </a:extLst>
            </p:cNvPr>
            <p:cNvSpPr/>
            <p:nvPr/>
          </p:nvSpPr>
          <p:spPr>
            <a:xfrm>
              <a:off x="3896975" y="5309100"/>
              <a:ext cx="747850" cy="167775"/>
            </a:xfrm>
            <a:custGeom>
              <a:avLst/>
              <a:gdLst/>
              <a:ahLst/>
              <a:cxnLst/>
              <a:rect l="l" t="t" r="r" b="b"/>
              <a:pathLst>
                <a:path w="29914" h="6711" extrusionOk="0">
                  <a:moveTo>
                    <a:pt x="12057" y="0"/>
                  </a:moveTo>
                  <a:cubicBezTo>
                    <a:pt x="10169" y="865"/>
                    <a:pt x="8190" y="1502"/>
                    <a:pt x="6165" y="1934"/>
                  </a:cubicBezTo>
                  <a:cubicBezTo>
                    <a:pt x="1388" y="3003"/>
                    <a:pt x="1" y="6711"/>
                    <a:pt x="1" y="6711"/>
                  </a:cubicBezTo>
                  <a:lnTo>
                    <a:pt x="29914" y="6711"/>
                  </a:lnTo>
                  <a:lnTo>
                    <a:pt x="29618" y="1092"/>
                  </a:lnTo>
                  <a:cubicBezTo>
                    <a:pt x="26957" y="1911"/>
                    <a:pt x="22930" y="3777"/>
                    <a:pt x="15856" y="4414"/>
                  </a:cubicBezTo>
                  <a:cubicBezTo>
                    <a:pt x="14991" y="2844"/>
                    <a:pt x="13490" y="1274"/>
                    <a:pt x="1205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0;p64">
              <a:extLst>
                <a:ext uri="{FF2B5EF4-FFF2-40B4-BE49-F238E27FC236}">
                  <a16:creationId xmlns:a16="http://schemas.microsoft.com/office/drawing/2014/main" id="{AE2D0272-AA5E-BC5C-7E4A-C1D83C9D054B}"/>
                </a:ext>
              </a:extLst>
            </p:cNvPr>
            <p:cNvSpPr/>
            <p:nvPr/>
          </p:nvSpPr>
          <p:spPr>
            <a:xfrm>
              <a:off x="4734650" y="1938700"/>
              <a:ext cx="360575" cy="1374225"/>
            </a:xfrm>
            <a:custGeom>
              <a:avLst/>
              <a:gdLst/>
              <a:ahLst/>
              <a:cxnLst/>
              <a:rect l="l" t="t" r="r" b="b"/>
              <a:pathLst>
                <a:path w="14423" h="54969" extrusionOk="0">
                  <a:moveTo>
                    <a:pt x="8862" y="1"/>
                  </a:moveTo>
                  <a:cubicBezTo>
                    <a:pt x="8776" y="1"/>
                    <a:pt x="8681" y="6"/>
                    <a:pt x="8577" y="15"/>
                  </a:cubicBezTo>
                  <a:cubicBezTo>
                    <a:pt x="7917" y="83"/>
                    <a:pt x="7280" y="151"/>
                    <a:pt x="6643" y="242"/>
                  </a:cubicBezTo>
                  <a:cubicBezTo>
                    <a:pt x="4664" y="538"/>
                    <a:pt x="2708" y="834"/>
                    <a:pt x="729" y="1152"/>
                  </a:cubicBezTo>
                  <a:cubicBezTo>
                    <a:pt x="115" y="1243"/>
                    <a:pt x="1" y="1425"/>
                    <a:pt x="92" y="2085"/>
                  </a:cubicBezTo>
                  <a:cubicBezTo>
                    <a:pt x="228" y="3063"/>
                    <a:pt x="342" y="4064"/>
                    <a:pt x="547" y="5042"/>
                  </a:cubicBezTo>
                  <a:cubicBezTo>
                    <a:pt x="1138" y="8022"/>
                    <a:pt x="1843" y="10979"/>
                    <a:pt x="2367" y="13982"/>
                  </a:cubicBezTo>
                  <a:cubicBezTo>
                    <a:pt x="2822" y="16529"/>
                    <a:pt x="3095" y="19100"/>
                    <a:pt x="3436" y="21670"/>
                  </a:cubicBezTo>
                  <a:cubicBezTo>
                    <a:pt x="3913" y="25333"/>
                    <a:pt x="4027" y="29018"/>
                    <a:pt x="3459" y="32703"/>
                  </a:cubicBezTo>
                  <a:cubicBezTo>
                    <a:pt x="2958" y="35546"/>
                    <a:pt x="2753" y="38435"/>
                    <a:pt x="2799" y="41324"/>
                  </a:cubicBezTo>
                  <a:cubicBezTo>
                    <a:pt x="2822" y="42371"/>
                    <a:pt x="2822" y="43417"/>
                    <a:pt x="2844" y="44463"/>
                  </a:cubicBezTo>
                  <a:cubicBezTo>
                    <a:pt x="2913" y="45806"/>
                    <a:pt x="2981" y="47148"/>
                    <a:pt x="3049" y="48490"/>
                  </a:cubicBezTo>
                  <a:cubicBezTo>
                    <a:pt x="3026" y="48899"/>
                    <a:pt x="3117" y="49286"/>
                    <a:pt x="3299" y="49650"/>
                  </a:cubicBezTo>
                  <a:cubicBezTo>
                    <a:pt x="3394" y="49893"/>
                    <a:pt x="3616" y="50023"/>
                    <a:pt x="3843" y="50023"/>
                  </a:cubicBezTo>
                  <a:cubicBezTo>
                    <a:pt x="3999" y="50023"/>
                    <a:pt x="4157" y="49962"/>
                    <a:pt x="4277" y="49832"/>
                  </a:cubicBezTo>
                  <a:cubicBezTo>
                    <a:pt x="4596" y="49491"/>
                    <a:pt x="4801" y="49081"/>
                    <a:pt x="4869" y="48626"/>
                  </a:cubicBezTo>
                  <a:cubicBezTo>
                    <a:pt x="5074" y="47512"/>
                    <a:pt x="5256" y="46374"/>
                    <a:pt x="5506" y="45260"/>
                  </a:cubicBezTo>
                  <a:cubicBezTo>
                    <a:pt x="5597" y="44850"/>
                    <a:pt x="5551" y="44190"/>
                    <a:pt x="5961" y="44099"/>
                  </a:cubicBezTo>
                  <a:cubicBezTo>
                    <a:pt x="6006" y="44088"/>
                    <a:pt x="6048" y="44082"/>
                    <a:pt x="6086" y="44082"/>
                  </a:cubicBezTo>
                  <a:cubicBezTo>
                    <a:pt x="6493" y="44082"/>
                    <a:pt x="6549" y="44698"/>
                    <a:pt x="6757" y="45009"/>
                  </a:cubicBezTo>
                  <a:cubicBezTo>
                    <a:pt x="6871" y="45169"/>
                    <a:pt x="6984" y="45351"/>
                    <a:pt x="7053" y="45533"/>
                  </a:cubicBezTo>
                  <a:cubicBezTo>
                    <a:pt x="7712" y="47034"/>
                    <a:pt x="8281" y="48581"/>
                    <a:pt x="8167" y="50287"/>
                  </a:cubicBezTo>
                  <a:cubicBezTo>
                    <a:pt x="8099" y="51265"/>
                    <a:pt x="8145" y="52266"/>
                    <a:pt x="8145" y="53267"/>
                  </a:cubicBezTo>
                  <a:cubicBezTo>
                    <a:pt x="8122" y="53767"/>
                    <a:pt x="8236" y="54268"/>
                    <a:pt x="8440" y="54723"/>
                  </a:cubicBezTo>
                  <a:cubicBezTo>
                    <a:pt x="8532" y="54879"/>
                    <a:pt x="8721" y="54969"/>
                    <a:pt x="8896" y="54969"/>
                  </a:cubicBezTo>
                  <a:cubicBezTo>
                    <a:pt x="9025" y="54969"/>
                    <a:pt x="9146" y="54920"/>
                    <a:pt x="9214" y="54814"/>
                  </a:cubicBezTo>
                  <a:cubicBezTo>
                    <a:pt x="9418" y="54495"/>
                    <a:pt x="9600" y="54131"/>
                    <a:pt x="9782" y="53767"/>
                  </a:cubicBezTo>
                  <a:cubicBezTo>
                    <a:pt x="9828" y="53767"/>
                    <a:pt x="9873" y="53767"/>
                    <a:pt x="9919" y="53790"/>
                  </a:cubicBezTo>
                  <a:cubicBezTo>
                    <a:pt x="10242" y="53915"/>
                    <a:pt x="10462" y="53988"/>
                    <a:pt x="10624" y="53988"/>
                  </a:cubicBezTo>
                  <a:cubicBezTo>
                    <a:pt x="10874" y="53988"/>
                    <a:pt x="10987" y="53817"/>
                    <a:pt x="11124" y="53403"/>
                  </a:cubicBezTo>
                  <a:cubicBezTo>
                    <a:pt x="11284" y="52948"/>
                    <a:pt x="11420" y="52471"/>
                    <a:pt x="11534" y="51993"/>
                  </a:cubicBezTo>
                  <a:cubicBezTo>
                    <a:pt x="11966" y="52152"/>
                    <a:pt x="11852" y="52516"/>
                    <a:pt x="12012" y="52766"/>
                  </a:cubicBezTo>
                  <a:cubicBezTo>
                    <a:pt x="12197" y="53056"/>
                    <a:pt x="12454" y="53204"/>
                    <a:pt x="12703" y="53204"/>
                  </a:cubicBezTo>
                  <a:cubicBezTo>
                    <a:pt x="12942" y="53204"/>
                    <a:pt x="13175" y="53068"/>
                    <a:pt x="13331" y="52789"/>
                  </a:cubicBezTo>
                  <a:cubicBezTo>
                    <a:pt x="13604" y="52334"/>
                    <a:pt x="13786" y="51811"/>
                    <a:pt x="13877" y="51265"/>
                  </a:cubicBezTo>
                  <a:cubicBezTo>
                    <a:pt x="14423" y="48103"/>
                    <a:pt x="14377" y="44873"/>
                    <a:pt x="13740" y="41756"/>
                  </a:cubicBezTo>
                  <a:cubicBezTo>
                    <a:pt x="13513" y="40687"/>
                    <a:pt x="13217" y="39618"/>
                    <a:pt x="12967" y="38549"/>
                  </a:cubicBezTo>
                  <a:cubicBezTo>
                    <a:pt x="12831" y="37980"/>
                    <a:pt x="12694" y="37389"/>
                    <a:pt x="12580" y="36797"/>
                  </a:cubicBezTo>
                  <a:cubicBezTo>
                    <a:pt x="11989" y="33545"/>
                    <a:pt x="11898" y="30269"/>
                    <a:pt x="11852" y="26971"/>
                  </a:cubicBezTo>
                  <a:cubicBezTo>
                    <a:pt x="11807" y="24241"/>
                    <a:pt x="11943" y="21488"/>
                    <a:pt x="12012" y="18759"/>
                  </a:cubicBezTo>
                  <a:cubicBezTo>
                    <a:pt x="12080" y="16325"/>
                    <a:pt x="11943" y="13868"/>
                    <a:pt x="11579" y="11457"/>
                  </a:cubicBezTo>
                  <a:cubicBezTo>
                    <a:pt x="11193" y="8932"/>
                    <a:pt x="10647" y="6452"/>
                    <a:pt x="10146" y="3973"/>
                  </a:cubicBezTo>
                  <a:cubicBezTo>
                    <a:pt x="9896" y="2949"/>
                    <a:pt x="9737" y="1903"/>
                    <a:pt x="9646" y="879"/>
                  </a:cubicBezTo>
                  <a:cubicBezTo>
                    <a:pt x="9626" y="210"/>
                    <a:pt x="9419" y="1"/>
                    <a:pt x="886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1;p64">
              <a:extLst>
                <a:ext uri="{FF2B5EF4-FFF2-40B4-BE49-F238E27FC236}">
                  <a16:creationId xmlns:a16="http://schemas.microsoft.com/office/drawing/2014/main" id="{409CAF52-C1AB-3AF2-8138-13C679BBA012}"/>
                </a:ext>
              </a:extLst>
            </p:cNvPr>
            <p:cNvSpPr/>
            <p:nvPr/>
          </p:nvSpPr>
          <p:spPr>
            <a:xfrm>
              <a:off x="3151425" y="1827975"/>
              <a:ext cx="409500" cy="448500"/>
            </a:xfrm>
            <a:custGeom>
              <a:avLst/>
              <a:gdLst/>
              <a:ahLst/>
              <a:cxnLst/>
              <a:rect l="l" t="t" r="r" b="b"/>
              <a:pathLst>
                <a:path w="16380" h="17940" extrusionOk="0">
                  <a:moveTo>
                    <a:pt x="7552" y="1"/>
                  </a:moveTo>
                  <a:cubicBezTo>
                    <a:pt x="7245" y="1"/>
                    <a:pt x="7028" y="368"/>
                    <a:pt x="6507" y="1168"/>
                  </a:cubicBezTo>
                  <a:cubicBezTo>
                    <a:pt x="5574" y="2647"/>
                    <a:pt x="4687" y="4148"/>
                    <a:pt x="3572" y="5513"/>
                  </a:cubicBezTo>
                  <a:cubicBezTo>
                    <a:pt x="2526" y="6764"/>
                    <a:pt x="1502" y="8061"/>
                    <a:pt x="479" y="9357"/>
                  </a:cubicBezTo>
                  <a:cubicBezTo>
                    <a:pt x="1" y="9926"/>
                    <a:pt x="1" y="10108"/>
                    <a:pt x="433" y="10654"/>
                  </a:cubicBezTo>
                  <a:cubicBezTo>
                    <a:pt x="865" y="11200"/>
                    <a:pt x="1343" y="11723"/>
                    <a:pt x="1821" y="12223"/>
                  </a:cubicBezTo>
                  <a:cubicBezTo>
                    <a:pt x="3299" y="13725"/>
                    <a:pt x="4710" y="15249"/>
                    <a:pt x="6052" y="16864"/>
                  </a:cubicBezTo>
                  <a:cubicBezTo>
                    <a:pt x="6653" y="17593"/>
                    <a:pt x="6919" y="17939"/>
                    <a:pt x="7203" y="17939"/>
                  </a:cubicBezTo>
                  <a:cubicBezTo>
                    <a:pt x="7478" y="17939"/>
                    <a:pt x="7769" y="17615"/>
                    <a:pt x="8395" y="17000"/>
                  </a:cubicBezTo>
                  <a:cubicBezTo>
                    <a:pt x="11329" y="14111"/>
                    <a:pt x="13649" y="10745"/>
                    <a:pt x="16197" y="7537"/>
                  </a:cubicBezTo>
                  <a:cubicBezTo>
                    <a:pt x="16265" y="7401"/>
                    <a:pt x="16334" y="7264"/>
                    <a:pt x="16379" y="7128"/>
                  </a:cubicBezTo>
                  <a:cubicBezTo>
                    <a:pt x="16334" y="6992"/>
                    <a:pt x="16265" y="6855"/>
                    <a:pt x="16174" y="6741"/>
                  </a:cubicBezTo>
                  <a:cubicBezTo>
                    <a:pt x="15879" y="6446"/>
                    <a:pt x="15583" y="6195"/>
                    <a:pt x="15287" y="5945"/>
                  </a:cubicBezTo>
                  <a:cubicBezTo>
                    <a:pt x="13126" y="4216"/>
                    <a:pt x="10988" y="2510"/>
                    <a:pt x="8827" y="804"/>
                  </a:cubicBezTo>
                  <a:cubicBezTo>
                    <a:pt x="8157" y="283"/>
                    <a:pt x="7821" y="1"/>
                    <a:pt x="755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2;p64">
              <a:extLst>
                <a:ext uri="{FF2B5EF4-FFF2-40B4-BE49-F238E27FC236}">
                  <a16:creationId xmlns:a16="http://schemas.microsoft.com/office/drawing/2014/main" id="{1A466B66-204F-B025-E81A-6DC7E566411F}"/>
                </a:ext>
              </a:extLst>
            </p:cNvPr>
            <p:cNvSpPr/>
            <p:nvPr/>
          </p:nvSpPr>
          <p:spPr>
            <a:xfrm>
              <a:off x="3309525" y="1024650"/>
              <a:ext cx="1699825" cy="1956950"/>
            </a:xfrm>
            <a:custGeom>
              <a:avLst/>
              <a:gdLst/>
              <a:ahLst/>
              <a:cxnLst/>
              <a:rect l="l" t="t" r="r" b="b"/>
              <a:pathLst>
                <a:path w="67993" h="78278" extrusionOk="0">
                  <a:moveTo>
                    <a:pt x="44406" y="1"/>
                  </a:moveTo>
                  <a:cubicBezTo>
                    <a:pt x="43930" y="1"/>
                    <a:pt x="43695" y="324"/>
                    <a:pt x="43107" y="1500"/>
                  </a:cubicBezTo>
                  <a:cubicBezTo>
                    <a:pt x="40923" y="5936"/>
                    <a:pt x="39035" y="8370"/>
                    <a:pt x="36670" y="12715"/>
                  </a:cubicBezTo>
                  <a:cubicBezTo>
                    <a:pt x="36465" y="13101"/>
                    <a:pt x="36237" y="13488"/>
                    <a:pt x="36010" y="13875"/>
                  </a:cubicBezTo>
                  <a:cubicBezTo>
                    <a:pt x="35975" y="13944"/>
                    <a:pt x="35897" y="13974"/>
                    <a:pt x="35808" y="13974"/>
                  </a:cubicBezTo>
                  <a:cubicBezTo>
                    <a:pt x="35663" y="13974"/>
                    <a:pt x="35489" y="13896"/>
                    <a:pt x="35419" y="13784"/>
                  </a:cubicBezTo>
                  <a:cubicBezTo>
                    <a:pt x="35146" y="13215"/>
                    <a:pt x="34804" y="12783"/>
                    <a:pt x="34577" y="12351"/>
                  </a:cubicBezTo>
                  <a:cubicBezTo>
                    <a:pt x="32803" y="9098"/>
                    <a:pt x="32006" y="7801"/>
                    <a:pt x="30414" y="4890"/>
                  </a:cubicBezTo>
                  <a:cubicBezTo>
                    <a:pt x="29936" y="4025"/>
                    <a:pt x="29595" y="3070"/>
                    <a:pt x="29140" y="2183"/>
                  </a:cubicBezTo>
                  <a:cubicBezTo>
                    <a:pt x="28933" y="1782"/>
                    <a:pt x="28764" y="1604"/>
                    <a:pt x="28489" y="1604"/>
                  </a:cubicBezTo>
                  <a:cubicBezTo>
                    <a:pt x="28342" y="1604"/>
                    <a:pt x="28164" y="1655"/>
                    <a:pt x="27935" y="1750"/>
                  </a:cubicBezTo>
                  <a:cubicBezTo>
                    <a:pt x="26001" y="2569"/>
                    <a:pt x="24068" y="3388"/>
                    <a:pt x="22157" y="4230"/>
                  </a:cubicBezTo>
                  <a:cubicBezTo>
                    <a:pt x="21884" y="4344"/>
                    <a:pt x="21611" y="4503"/>
                    <a:pt x="21361" y="4639"/>
                  </a:cubicBezTo>
                  <a:cubicBezTo>
                    <a:pt x="18381" y="6186"/>
                    <a:pt x="16015" y="8461"/>
                    <a:pt x="14081" y="11168"/>
                  </a:cubicBezTo>
                  <a:cubicBezTo>
                    <a:pt x="12171" y="13807"/>
                    <a:pt x="10328" y="16468"/>
                    <a:pt x="8508" y="19152"/>
                  </a:cubicBezTo>
                  <a:cubicBezTo>
                    <a:pt x="5915" y="22997"/>
                    <a:pt x="3367" y="26864"/>
                    <a:pt x="820" y="30731"/>
                  </a:cubicBezTo>
                  <a:cubicBezTo>
                    <a:pt x="615" y="31026"/>
                    <a:pt x="433" y="31322"/>
                    <a:pt x="251" y="31618"/>
                  </a:cubicBezTo>
                  <a:cubicBezTo>
                    <a:pt x="1" y="32141"/>
                    <a:pt x="46" y="32459"/>
                    <a:pt x="433" y="32846"/>
                  </a:cubicBezTo>
                  <a:cubicBezTo>
                    <a:pt x="638" y="33051"/>
                    <a:pt x="865" y="33256"/>
                    <a:pt x="1093" y="33438"/>
                  </a:cubicBezTo>
                  <a:cubicBezTo>
                    <a:pt x="3618" y="35394"/>
                    <a:pt x="6029" y="37487"/>
                    <a:pt x="8645" y="39306"/>
                  </a:cubicBezTo>
                  <a:cubicBezTo>
                    <a:pt x="9327" y="39786"/>
                    <a:pt x="9714" y="40041"/>
                    <a:pt x="10048" y="40041"/>
                  </a:cubicBezTo>
                  <a:cubicBezTo>
                    <a:pt x="10427" y="40041"/>
                    <a:pt x="10736" y="39712"/>
                    <a:pt x="11329" y="39011"/>
                  </a:cubicBezTo>
                  <a:cubicBezTo>
                    <a:pt x="12717" y="37373"/>
                    <a:pt x="14059" y="35690"/>
                    <a:pt x="15424" y="34052"/>
                  </a:cubicBezTo>
                  <a:cubicBezTo>
                    <a:pt x="15674" y="33733"/>
                    <a:pt x="15947" y="33438"/>
                    <a:pt x="16220" y="33142"/>
                  </a:cubicBezTo>
                  <a:cubicBezTo>
                    <a:pt x="16258" y="33095"/>
                    <a:pt x="16315" y="33071"/>
                    <a:pt x="16373" y="33071"/>
                  </a:cubicBezTo>
                  <a:cubicBezTo>
                    <a:pt x="16454" y="33071"/>
                    <a:pt x="16534" y="33117"/>
                    <a:pt x="16561" y="33210"/>
                  </a:cubicBezTo>
                  <a:cubicBezTo>
                    <a:pt x="16606" y="33347"/>
                    <a:pt x="16629" y="33506"/>
                    <a:pt x="16606" y="33665"/>
                  </a:cubicBezTo>
                  <a:cubicBezTo>
                    <a:pt x="16584" y="37441"/>
                    <a:pt x="16788" y="41240"/>
                    <a:pt x="16379" y="45016"/>
                  </a:cubicBezTo>
                  <a:cubicBezTo>
                    <a:pt x="16038" y="48292"/>
                    <a:pt x="15515" y="51545"/>
                    <a:pt x="14764" y="54752"/>
                  </a:cubicBezTo>
                  <a:cubicBezTo>
                    <a:pt x="13877" y="58323"/>
                    <a:pt x="12808" y="61872"/>
                    <a:pt x="11534" y="65330"/>
                  </a:cubicBezTo>
                  <a:cubicBezTo>
                    <a:pt x="10533" y="67991"/>
                    <a:pt x="9623" y="70675"/>
                    <a:pt x="8690" y="73359"/>
                  </a:cubicBezTo>
                  <a:cubicBezTo>
                    <a:pt x="8440" y="74133"/>
                    <a:pt x="8508" y="74315"/>
                    <a:pt x="9304" y="74520"/>
                  </a:cubicBezTo>
                  <a:cubicBezTo>
                    <a:pt x="9987" y="74724"/>
                    <a:pt x="10669" y="74861"/>
                    <a:pt x="11352" y="75020"/>
                  </a:cubicBezTo>
                  <a:cubicBezTo>
                    <a:pt x="15992" y="76157"/>
                    <a:pt x="20724" y="76976"/>
                    <a:pt x="25478" y="77477"/>
                  </a:cubicBezTo>
                  <a:cubicBezTo>
                    <a:pt x="30610" y="78005"/>
                    <a:pt x="35741" y="78278"/>
                    <a:pt x="40891" y="78278"/>
                  </a:cubicBezTo>
                  <a:cubicBezTo>
                    <a:pt x="41289" y="78278"/>
                    <a:pt x="41686" y="78276"/>
                    <a:pt x="42084" y="78273"/>
                  </a:cubicBezTo>
                  <a:cubicBezTo>
                    <a:pt x="44063" y="78250"/>
                    <a:pt x="47861" y="78182"/>
                    <a:pt x="51615" y="77773"/>
                  </a:cubicBezTo>
                  <a:cubicBezTo>
                    <a:pt x="52775" y="77659"/>
                    <a:pt x="53890" y="77477"/>
                    <a:pt x="55027" y="77295"/>
                  </a:cubicBezTo>
                  <a:cubicBezTo>
                    <a:pt x="55709" y="77181"/>
                    <a:pt x="55800" y="77090"/>
                    <a:pt x="55846" y="76430"/>
                  </a:cubicBezTo>
                  <a:cubicBezTo>
                    <a:pt x="55960" y="75134"/>
                    <a:pt x="56051" y="73837"/>
                    <a:pt x="56142" y="72563"/>
                  </a:cubicBezTo>
                  <a:cubicBezTo>
                    <a:pt x="56187" y="71403"/>
                    <a:pt x="56187" y="70266"/>
                    <a:pt x="56278" y="69106"/>
                  </a:cubicBezTo>
                  <a:cubicBezTo>
                    <a:pt x="56505" y="66080"/>
                    <a:pt x="56574" y="63032"/>
                    <a:pt x="56665" y="60007"/>
                  </a:cubicBezTo>
                  <a:cubicBezTo>
                    <a:pt x="56801" y="54707"/>
                    <a:pt x="56483" y="49429"/>
                    <a:pt x="56437" y="44129"/>
                  </a:cubicBezTo>
                  <a:cubicBezTo>
                    <a:pt x="56437" y="42696"/>
                    <a:pt x="56392" y="41240"/>
                    <a:pt x="56369" y="39807"/>
                  </a:cubicBezTo>
                  <a:cubicBezTo>
                    <a:pt x="56301" y="39488"/>
                    <a:pt x="56528" y="39193"/>
                    <a:pt x="56847" y="39170"/>
                  </a:cubicBezTo>
                  <a:cubicBezTo>
                    <a:pt x="57279" y="39079"/>
                    <a:pt x="57734" y="38988"/>
                    <a:pt x="58166" y="38897"/>
                  </a:cubicBezTo>
                  <a:cubicBezTo>
                    <a:pt x="60850" y="38419"/>
                    <a:pt x="63580" y="38124"/>
                    <a:pt x="66241" y="37373"/>
                  </a:cubicBezTo>
                  <a:cubicBezTo>
                    <a:pt x="67902" y="36918"/>
                    <a:pt x="67993" y="36850"/>
                    <a:pt x="67879" y="35144"/>
                  </a:cubicBezTo>
                  <a:cubicBezTo>
                    <a:pt x="67788" y="33233"/>
                    <a:pt x="67538" y="31368"/>
                    <a:pt x="67151" y="29502"/>
                  </a:cubicBezTo>
                  <a:cubicBezTo>
                    <a:pt x="66287" y="25612"/>
                    <a:pt x="65582" y="21677"/>
                    <a:pt x="64490" y="17833"/>
                  </a:cubicBezTo>
                  <a:cubicBezTo>
                    <a:pt x="63921" y="15831"/>
                    <a:pt x="63330" y="13807"/>
                    <a:pt x="62420" y="11918"/>
                  </a:cubicBezTo>
                  <a:cubicBezTo>
                    <a:pt x="60191" y="7278"/>
                    <a:pt x="56847" y="3820"/>
                    <a:pt x="51865" y="2137"/>
                  </a:cubicBezTo>
                  <a:cubicBezTo>
                    <a:pt x="51387" y="1978"/>
                    <a:pt x="50932" y="1796"/>
                    <a:pt x="50455" y="1637"/>
                  </a:cubicBezTo>
                  <a:cubicBezTo>
                    <a:pt x="48931" y="1045"/>
                    <a:pt x="47338" y="590"/>
                    <a:pt x="45723" y="249"/>
                  </a:cubicBezTo>
                  <a:cubicBezTo>
                    <a:pt x="45094" y="127"/>
                    <a:pt x="44703" y="1"/>
                    <a:pt x="4440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3;p64">
              <a:extLst>
                <a:ext uri="{FF2B5EF4-FFF2-40B4-BE49-F238E27FC236}">
                  <a16:creationId xmlns:a16="http://schemas.microsoft.com/office/drawing/2014/main" id="{80CC87C5-0D3D-E1B3-E801-510129AB181E}"/>
                </a:ext>
              </a:extLst>
            </p:cNvPr>
            <p:cNvSpPr/>
            <p:nvPr/>
          </p:nvSpPr>
          <p:spPr>
            <a:xfrm>
              <a:off x="3811675" y="1538700"/>
              <a:ext cx="265600" cy="256025"/>
            </a:xfrm>
            <a:custGeom>
              <a:avLst/>
              <a:gdLst/>
              <a:ahLst/>
              <a:cxnLst/>
              <a:rect l="l" t="t" r="r" b="b"/>
              <a:pathLst>
                <a:path w="10624" h="10241" extrusionOk="0">
                  <a:moveTo>
                    <a:pt x="9600" y="1"/>
                  </a:moveTo>
                  <a:cubicBezTo>
                    <a:pt x="7075" y="23"/>
                    <a:pt x="4528" y="69"/>
                    <a:pt x="1980" y="114"/>
                  </a:cubicBezTo>
                  <a:cubicBezTo>
                    <a:pt x="1548" y="137"/>
                    <a:pt x="1093" y="183"/>
                    <a:pt x="660" y="251"/>
                  </a:cubicBezTo>
                  <a:cubicBezTo>
                    <a:pt x="274" y="274"/>
                    <a:pt x="1" y="592"/>
                    <a:pt x="46" y="956"/>
                  </a:cubicBezTo>
                  <a:cubicBezTo>
                    <a:pt x="23" y="1752"/>
                    <a:pt x="46" y="2548"/>
                    <a:pt x="46" y="3663"/>
                  </a:cubicBezTo>
                  <a:cubicBezTo>
                    <a:pt x="69" y="4141"/>
                    <a:pt x="92" y="4937"/>
                    <a:pt x="160" y="5733"/>
                  </a:cubicBezTo>
                  <a:cubicBezTo>
                    <a:pt x="228" y="6688"/>
                    <a:pt x="387" y="7621"/>
                    <a:pt x="638" y="8531"/>
                  </a:cubicBezTo>
                  <a:cubicBezTo>
                    <a:pt x="797" y="9282"/>
                    <a:pt x="1388" y="9873"/>
                    <a:pt x="2162" y="9987"/>
                  </a:cubicBezTo>
                  <a:cubicBezTo>
                    <a:pt x="2594" y="10100"/>
                    <a:pt x="3026" y="10169"/>
                    <a:pt x="3481" y="10214"/>
                  </a:cubicBezTo>
                  <a:cubicBezTo>
                    <a:pt x="4138" y="10227"/>
                    <a:pt x="4794" y="10240"/>
                    <a:pt x="5455" y="10240"/>
                  </a:cubicBezTo>
                  <a:cubicBezTo>
                    <a:pt x="5939" y="10240"/>
                    <a:pt x="6426" y="10233"/>
                    <a:pt x="6916" y="10214"/>
                  </a:cubicBezTo>
                  <a:cubicBezTo>
                    <a:pt x="7416" y="10169"/>
                    <a:pt x="7894" y="10078"/>
                    <a:pt x="8372" y="9941"/>
                  </a:cubicBezTo>
                  <a:cubicBezTo>
                    <a:pt x="9122" y="9782"/>
                    <a:pt x="9737" y="9213"/>
                    <a:pt x="9896" y="8463"/>
                  </a:cubicBezTo>
                  <a:cubicBezTo>
                    <a:pt x="10078" y="7894"/>
                    <a:pt x="10192" y="7302"/>
                    <a:pt x="10237" y="6711"/>
                  </a:cubicBezTo>
                  <a:cubicBezTo>
                    <a:pt x="10396" y="4914"/>
                    <a:pt x="10487" y="3140"/>
                    <a:pt x="10601" y="1343"/>
                  </a:cubicBezTo>
                  <a:cubicBezTo>
                    <a:pt x="10624" y="1092"/>
                    <a:pt x="10624" y="842"/>
                    <a:pt x="10601" y="592"/>
                  </a:cubicBezTo>
                  <a:cubicBezTo>
                    <a:pt x="10624" y="274"/>
                    <a:pt x="10374" y="23"/>
                    <a:pt x="10055" y="23"/>
                  </a:cubicBezTo>
                  <a:cubicBezTo>
                    <a:pt x="9896" y="1"/>
                    <a:pt x="9759" y="1"/>
                    <a:pt x="960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4;p64">
              <a:extLst>
                <a:ext uri="{FF2B5EF4-FFF2-40B4-BE49-F238E27FC236}">
                  <a16:creationId xmlns:a16="http://schemas.microsoft.com/office/drawing/2014/main" id="{79A5FA3C-FA08-BFBA-380C-922A379FF191}"/>
                </a:ext>
              </a:extLst>
            </p:cNvPr>
            <p:cNvSpPr/>
            <p:nvPr/>
          </p:nvSpPr>
          <p:spPr>
            <a:xfrm>
              <a:off x="3916900" y="1494825"/>
              <a:ext cx="68250" cy="377725"/>
            </a:xfrm>
            <a:custGeom>
              <a:avLst/>
              <a:gdLst/>
              <a:ahLst/>
              <a:cxnLst/>
              <a:rect l="l" t="t" r="r" b="b"/>
              <a:pathLst>
                <a:path w="2730" h="15109" extrusionOk="0">
                  <a:moveTo>
                    <a:pt x="792" y="0"/>
                  </a:moveTo>
                  <a:cubicBezTo>
                    <a:pt x="756" y="0"/>
                    <a:pt x="719" y="2"/>
                    <a:pt x="682" y="4"/>
                  </a:cubicBezTo>
                  <a:cubicBezTo>
                    <a:pt x="668" y="3"/>
                    <a:pt x="653" y="2"/>
                    <a:pt x="639" y="2"/>
                  </a:cubicBezTo>
                  <a:cubicBezTo>
                    <a:pt x="339" y="2"/>
                    <a:pt x="89" y="223"/>
                    <a:pt x="46" y="527"/>
                  </a:cubicBezTo>
                  <a:cubicBezTo>
                    <a:pt x="23" y="732"/>
                    <a:pt x="0" y="914"/>
                    <a:pt x="0" y="1119"/>
                  </a:cubicBezTo>
                  <a:cubicBezTo>
                    <a:pt x="0" y="3052"/>
                    <a:pt x="0" y="5008"/>
                    <a:pt x="0" y="6942"/>
                  </a:cubicBezTo>
                  <a:lnTo>
                    <a:pt x="23" y="6942"/>
                  </a:lnTo>
                  <a:cubicBezTo>
                    <a:pt x="68" y="8284"/>
                    <a:pt x="91" y="9626"/>
                    <a:pt x="137" y="10968"/>
                  </a:cubicBezTo>
                  <a:cubicBezTo>
                    <a:pt x="182" y="12060"/>
                    <a:pt x="273" y="13152"/>
                    <a:pt x="341" y="14244"/>
                  </a:cubicBezTo>
                  <a:cubicBezTo>
                    <a:pt x="387" y="14494"/>
                    <a:pt x="455" y="14722"/>
                    <a:pt x="569" y="14949"/>
                  </a:cubicBezTo>
                  <a:cubicBezTo>
                    <a:pt x="614" y="15040"/>
                    <a:pt x="705" y="15086"/>
                    <a:pt x="796" y="15108"/>
                  </a:cubicBezTo>
                  <a:cubicBezTo>
                    <a:pt x="955" y="15086"/>
                    <a:pt x="1069" y="15017"/>
                    <a:pt x="1160" y="14904"/>
                  </a:cubicBezTo>
                  <a:cubicBezTo>
                    <a:pt x="1251" y="14744"/>
                    <a:pt x="1297" y="14540"/>
                    <a:pt x="1319" y="14358"/>
                  </a:cubicBezTo>
                  <a:cubicBezTo>
                    <a:pt x="1410" y="13402"/>
                    <a:pt x="1501" y="12470"/>
                    <a:pt x="1524" y="11514"/>
                  </a:cubicBezTo>
                  <a:cubicBezTo>
                    <a:pt x="1570" y="9035"/>
                    <a:pt x="1570" y="6533"/>
                    <a:pt x="1592" y="4053"/>
                  </a:cubicBezTo>
                  <a:cubicBezTo>
                    <a:pt x="1592" y="3507"/>
                    <a:pt x="1592" y="2961"/>
                    <a:pt x="1615" y="2415"/>
                  </a:cubicBezTo>
                  <a:cubicBezTo>
                    <a:pt x="1615" y="2120"/>
                    <a:pt x="1752" y="2029"/>
                    <a:pt x="2047" y="1938"/>
                  </a:cubicBezTo>
                  <a:cubicBezTo>
                    <a:pt x="2525" y="1778"/>
                    <a:pt x="2730" y="1073"/>
                    <a:pt x="2389" y="755"/>
                  </a:cubicBezTo>
                  <a:cubicBezTo>
                    <a:pt x="1937" y="367"/>
                    <a:pt x="1424" y="0"/>
                    <a:pt x="79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5;p64">
              <a:extLst>
                <a:ext uri="{FF2B5EF4-FFF2-40B4-BE49-F238E27FC236}">
                  <a16:creationId xmlns:a16="http://schemas.microsoft.com/office/drawing/2014/main" id="{75C0A12C-2502-6F10-C419-70545BA044C3}"/>
                </a:ext>
              </a:extLst>
            </p:cNvPr>
            <p:cNvSpPr/>
            <p:nvPr/>
          </p:nvSpPr>
          <p:spPr>
            <a:xfrm>
              <a:off x="2507125" y="1561150"/>
              <a:ext cx="1023650" cy="1024875"/>
            </a:xfrm>
            <a:custGeom>
              <a:avLst/>
              <a:gdLst/>
              <a:ahLst/>
              <a:cxnLst/>
              <a:rect l="l" t="t" r="r" b="b"/>
              <a:pathLst>
                <a:path w="40946" h="40995" extrusionOk="0">
                  <a:moveTo>
                    <a:pt x="16411" y="1"/>
                  </a:moveTo>
                  <a:cubicBezTo>
                    <a:pt x="16197" y="1"/>
                    <a:pt x="15946" y="142"/>
                    <a:pt x="15468" y="331"/>
                  </a:cubicBezTo>
                  <a:cubicBezTo>
                    <a:pt x="10555" y="2264"/>
                    <a:pt x="5641" y="4243"/>
                    <a:pt x="751" y="6200"/>
                  </a:cubicBezTo>
                  <a:cubicBezTo>
                    <a:pt x="455" y="6268"/>
                    <a:pt x="182" y="6450"/>
                    <a:pt x="0" y="6700"/>
                  </a:cubicBezTo>
                  <a:cubicBezTo>
                    <a:pt x="68" y="7269"/>
                    <a:pt x="500" y="7656"/>
                    <a:pt x="819" y="8088"/>
                  </a:cubicBezTo>
                  <a:cubicBezTo>
                    <a:pt x="3367" y="11341"/>
                    <a:pt x="5937" y="14594"/>
                    <a:pt x="8462" y="17869"/>
                  </a:cubicBezTo>
                  <a:cubicBezTo>
                    <a:pt x="14194" y="25353"/>
                    <a:pt x="19950" y="32814"/>
                    <a:pt x="25682" y="40298"/>
                  </a:cubicBezTo>
                  <a:cubicBezTo>
                    <a:pt x="26045" y="40774"/>
                    <a:pt x="26256" y="40995"/>
                    <a:pt x="26517" y="40995"/>
                  </a:cubicBezTo>
                  <a:cubicBezTo>
                    <a:pt x="26730" y="40995"/>
                    <a:pt x="26977" y="40847"/>
                    <a:pt x="27365" y="40571"/>
                  </a:cubicBezTo>
                  <a:cubicBezTo>
                    <a:pt x="27570" y="40435"/>
                    <a:pt x="27775" y="40276"/>
                    <a:pt x="27957" y="40116"/>
                  </a:cubicBezTo>
                  <a:cubicBezTo>
                    <a:pt x="32051" y="37023"/>
                    <a:pt x="35987" y="33701"/>
                    <a:pt x="39945" y="30426"/>
                  </a:cubicBezTo>
                  <a:cubicBezTo>
                    <a:pt x="40945" y="29607"/>
                    <a:pt x="40945" y="29584"/>
                    <a:pt x="40104" y="28561"/>
                  </a:cubicBezTo>
                  <a:cubicBezTo>
                    <a:pt x="32552" y="19348"/>
                    <a:pt x="24999" y="10112"/>
                    <a:pt x="17447" y="900"/>
                  </a:cubicBezTo>
                  <a:cubicBezTo>
                    <a:pt x="16897" y="234"/>
                    <a:pt x="16685" y="1"/>
                    <a:pt x="1641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6;p64">
              <a:extLst>
                <a:ext uri="{FF2B5EF4-FFF2-40B4-BE49-F238E27FC236}">
                  <a16:creationId xmlns:a16="http://schemas.microsoft.com/office/drawing/2014/main" id="{0DA309E1-E9BF-A47C-E000-4CB7F5503B16}"/>
                </a:ext>
              </a:extLst>
            </p:cNvPr>
            <p:cNvSpPr/>
            <p:nvPr/>
          </p:nvSpPr>
          <p:spPr>
            <a:xfrm>
              <a:off x="2642450" y="1607325"/>
              <a:ext cx="203625" cy="112250"/>
            </a:xfrm>
            <a:custGeom>
              <a:avLst/>
              <a:gdLst/>
              <a:ahLst/>
              <a:cxnLst/>
              <a:rect l="l" t="t" r="r" b="b"/>
              <a:pathLst>
                <a:path w="8145" h="4490" extrusionOk="0">
                  <a:moveTo>
                    <a:pt x="3742" y="1"/>
                  </a:moveTo>
                  <a:cubicBezTo>
                    <a:pt x="3315" y="1"/>
                    <a:pt x="2912" y="310"/>
                    <a:pt x="2844" y="781"/>
                  </a:cubicBezTo>
                  <a:cubicBezTo>
                    <a:pt x="2822" y="941"/>
                    <a:pt x="2799" y="1077"/>
                    <a:pt x="2844" y="1236"/>
                  </a:cubicBezTo>
                  <a:cubicBezTo>
                    <a:pt x="3026" y="1873"/>
                    <a:pt x="2617" y="2101"/>
                    <a:pt x="2139" y="2328"/>
                  </a:cubicBezTo>
                  <a:cubicBezTo>
                    <a:pt x="1479" y="2578"/>
                    <a:pt x="888" y="2942"/>
                    <a:pt x="342" y="3375"/>
                  </a:cubicBezTo>
                  <a:cubicBezTo>
                    <a:pt x="92" y="3534"/>
                    <a:pt x="1" y="3875"/>
                    <a:pt x="115" y="4171"/>
                  </a:cubicBezTo>
                  <a:cubicBezTo>
                    <a:pt x="251" y="4421"/>
                    <a:pt x="501" y="4467"/>
                    <a:pt x="820" y="4489"/>
                  </a:cubicBezTo>
                  <a:cubicBezTo>
                    <a:pt x="1047" y="4467"/>
                    <a:pt x="1275" y="4421"/>
                    <a:pt x="1479" y="4353"/>
                  </a:cubicBezTo>
                  <a:cubicBezTo>
                    <a:pt x="3459" y="3579"/>
                    <a:pt x="5460" y="2829"/>
                    <a:pt x="7303" y="1760"/>
                  </a:cubicBezTo>
                  <a:cubicBezTo>
                    <a:pt x="7553" y="1600"/>
                    <a:pt x="7781" y="1418"/>
                    <a:pt x="7985" y="1191"/>
                  </a:cubicBezTo>
                  <a:cubicBezTo>
                    <a:pt x="8122" y="1054"/>
                    <a:pt x="8145" y="827"/>
                    <a:pt x="8031" y="645"/>
                  </a:cubicBezTo>
                  <a:cubicBezTo>
                    <a:pt x="7940" y="531"/>
                    <a:pt x="7826" y="463"/>
                    <a:pt x="7690" y="417"/>
                  </a:cubicBezTo>
                  <a:cubicBezTo>
                    <a:pt x="7600" y="409"/>
                    <a:pt x="7511" y="404"/>
                    <a:pt x="7422" y="404"/>
                  </a:cubicBezTo>
                  <a:cubicBezTo>
                    <a:pt x="7058" y="404"/>
                    <a:pt x="6699" y="480"/>
                    <a:pt x="6370" y="645"/>
                  </a:cubicBezTo>
                  <a:cubicBezTo>
                    <a:pt x="6044" y="777"/>
                    <a:pt x="5727" y="882"/>
                    <a:pt x="5432" y="882"/>
                  </a:cubicBezTo>
                  <a:cubicBezTo>
                    <a:pt x="5067" y="882"/>
                    <a:pt x="4736" y="723"/>
                    <a:pt x="4459" y="258"/>
                  </a:cubicBezTo>
                  <a:cubicBezTo>
                    <a:pt x="4391" y="190"/>
                    <a:pt x="4277" y="167"/>
                    <a:pt x="4186" y="122"/>
                  </a:cubicBezTo>
                  <a:cubicBezTo>
                    <a:pt x="4044" y="39"/>
                    <a:pt x="3892" y="1"/>
                    <a:pt x="3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17;p64">
              <a:extLst>
                <a:ext uri="{FF2B5EF4-FFF2-40B4-BE49-F238E27FC236}">
                  <a16:creationId xmlns:a16="http://schemas.microsoft.com/office/drawing/2014/main" id="{FCF19099-6028-0B7F-7655-7506783C330F}"/>
                </a:ext>
              </a:extLst>
            </p:cNvPr>
            <p:cNvSpPr/>
            <p:nvPr/>
          </p:nvSpPr>
          <p:spPr>
            <a:xfrm>
              <a:off x="2605700" y="1863300"/>
              <a:ext cx="236400" cy="284725"/>
            </a:xfrm>
            <a:custGeom>
              <a:avLst/>
              <a:gdLst/>
              <a:ahLst/>
              <a:cxnLst/>
              <a:rect l="l" t="t" r="r" b="b"/>
              <a:pathLst>
                <a:path w="9456" h="11389" extrusionOk="0">
                  <a:moveTo>
                    <a:pt x="6286" y="1"/>
                  </a:moveTo>
                  <a:cubicBezTo>
                    <a:pt x="6171" y="1"/>
                    <a:pt x="6045" y="16"/>
                    <a:pt x="5907" y="51"/>
                  </a:cubicBezTo>
                  <a:cubicBezTo>
                    <a:pt x="4405" y="415"/>
                    <a:pt x="629" y="3236"/>
                    <a:pt x="356" y="4350"/>
                  </a:cubicBezTo>
                  <a:cubicBezTo>
                    <a:pt x="1" y="5773"/>
                    <a:pt x="4663" y="11388"/>
                    <a:pt x="5597" y="11388"/>
                  </a:cubicBezTo>
                  <a:cubicBezTo>
                    <a:pt x="5619" y="11388"/>
                    <a:pt x="5639" y="11385"/>
                    <a:pt x="5656" y="11379"/>
                  </a:cubicBezTo>
                  <a:cubicBezTo>
                    <a:pt x="6430" y="11106"/>
                    <a:pt x="9273" y="7876"/>
                    <a:pt x="9387" y="7285"/>
                  </a:cubicBezTo>
                  <a:cubicBezTo>
                    <a:pt x="9455" y="6921"/>
                    <a:pt x="9433" y="6534"/>
                    <a:pt x="9273" y="6193"/>
                  </a:cubicBezTo>
                  <a:cubicBezTo>
                    <a:pt x="9137" y="5897"/>
                    <a:pt x="8955" y="5647"/>
                    <a:pt x="8727" y="5442"/>
                  </a:cubicBezTo>
                  <a:cubicBezTo>
                    <a:pt x="9046" y="4714"/>
                    <a:pt x="9046" y="4168"/>
                    <a:pt x="8136" y="3463"/>
                  </a:cubicBezTo>
                  <a:cubicBezTo>
                    <a:pt x="8272" y="3258"/>
                    <a:pt x="8363" y="3008"/>
                    <a:pt x="8409" y="2758"/>
                  </a:cubicBezTo>
                  <a:cubicBezTo>
                    <a:pt x="8614" y="1689"/>
                    <a:pt x="7453" y="1484"/>
                    <a:pt x="7453" y="1484"/>
                  </a:cubicBezTo>
                  <a:cubicBezTo>
                    <a:pt x="7453" y="1279"/>
                    <a:pt x="7408" y="1097"/>
                    <a:pt x="7363" y="915"/>
                  </a:cubicBezTo>
                  <a:cubicBezTo>
                    <a:pt x="7227" y="491"/>
                    <a:pt x="6929" y="1"/>
                    <a:pt x="628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18;p64">
              <a:extLst>
                <a:ext uri="{FF2B5EF4-FFF2-40B4-BE49-F238E27FC236}">
                  <a16:creationId xmlns:a16="http://schemas.microsoft.com/office/drawing/2014/main" id="{C38127BF-1F02-5C84-5C48-5330AA44E1B7}"/>
                </a:ext>
              </a:extLst>
            </p:cNvPr>
            <p:cNvSpPr/>
            <p:nvPr/>
          </p:nvSpPr>
          <p:spPr>
            <a:xfrm>
              <a:off x="2663500" y="1886175"/>
              <a:ext cx="128550" cy="118875"/>
            </a:xfrm>
            <a:custGeom>
              <a:avLst/>
              <a:gdLst/>
              <a:ahLst/>
              <a:cxnLst/>
              <a:rect l="l" t="t" r="r" b="b"/>
              <a:pathLst>
                <a:path w="5142" h="4755" extrusionOk="0">
                  <a:moveTo>
                    <a:pt x="5051" y="0"/>
                  </a:moveTo>
                  <a:cubicBezTo>
                    <a:pt x="3777" y="250"/>
                    <a:pt x="2639" y="933"/>
                    <a:pt x="1798" y="1911"/>
                  </a:cubicBezTo>
                  <a:cubicBezTo>
                    <a:pt x="1206" y="2639"/>
                    <a:pt x="23" y="4686"/>
                    <a:pt x="1" y="4754"/>
                  </a:cubicBezTo>
                  <a:cubicBezTo>
                    <a:pt x="69" y="4686"/>
                    <a:pt x="2639" y="2025"/>
                    <a:pt x="3299" y="1547"/>
                  </a:cubicBezTo>
                  <a:cubicBezTo>
                    <a:pt x="3959" y="1092"/>
                    <a:pt x="4732" y="592"/>
                    <a:pt x="5141" y="569"/>
                  </a:cubicBezTo>
                  <a:cubicBezTo>
                    <a:pt x="5141" y="364"/>
                    <a:pt x="5096" y="182"/>
                    <a:pt x="505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19;p64">
              <a:extLst>
                <a:ext uri="{FF2B5EF4-FFF2-40B4-BE49-F238E27FC236}">
                  <a16:creationId xmlns:a16="http://schemas.microsoft.com/office/drawing/2014/main" id="{8CBE468D-52F4-7994-711F-8455E2DB0E5A}"/>
                </a:ext>
              </a:extLst>
            </p:cNvPr>
            <p:cNvSpPr/>
            <p:nvPr/>
          </p:nvSpPr>
          <p:spPr>
            <a:xfrm>
              <a:off x="2713550" y="1932225"/>
              <a:ext cx="102375" cy="106950"/>
            </a:xfrm>
            <a:custGeom>
              <a:avLst/>
              <a:gdLst/>
              <a:ahLst/>
              <a:cxnLst/>
              <a:rect l="l" t="t" r="r" b="b"/>
              <a:pathLst>
                <a:path w="4095" h="4278" extrusionOk="0">
                  <a:moveTo>
                    <a:pt x="4095" y="1"/>
                  </a:moveTo>
                  <a:lnTo>
                    <a:pt x="4095" y="1"/>
                  </a:lnTo>
                  <a:cubicBezTo>
                    <a:pt x="3526" y="251"/>
                    <a:pt x="2958" y="547"/>
                    <a:pt x="2457" y="911"/>
                  </a:cubicBezTo>
                  <a:cubicBezTo>
                    <a:pt x="1320" y="1707"/>
                    <a:pt x="46" y="4209"/>
                    <a:pt x="0" y="4277"/>
                  </a:cubicBezTo>
                  <a:lnTo>
                    <a:pt x="3822" y="706"/>
                  </a:lnTo>
                  <a:cubicBezTo>
                    <a:pt x="3958" y="501"/>
                    <a:pt x="4049" y="251"/>
                    <a:pt x="409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0;p64">
              <a:extLst>
                <a:ext uri="{FF2B5EF4-FFF2-40B4-BE49-F238E27FC236}">
                  <a16:creationId xmlns:a16="http://schemas.microsoft.com/office/drawing/2014/main" id="{D6A54916-0AF2-9F6C-F24E-939CB601EBF3}"/>
                </a:ext>
              </a:extLst>
            </p:cNvPr>
            <p:cNvSpPr/>
            <p:nvPr/>
          </p:nvSpPr>
          <p:spPr>
            <a:xfrm>
              <a:off x="2766425" y="1999350"/>
              <a:ext cx="71125" cy="73950"/>
            </a:xfrm>
            <a:custGeom>
              <a:avLst/>
              <a:gdLst/>
              <a:ahLst/>
              <a:cxnLst/>
              <a:rect l="l" t="t" r="r" b="b"/>
              <a:pathLst>
                <a:path w="2845" h="2958" extrusionOk="0">
                  <a:moveTo>
                    <a:pt x="2298" y="0"/>
                  </a:moveTo>
                  <a:lnTo>
                    <a:pt x="1" y="2957"/>
                  </a:lnTo>
                  <a:cubicBezTo>
                    <a:pt x="1" y="2957"/>
                    <a:pt x="1934" y="1752"/>
                    <a:pt x="2844" y="751"/>
                  </a:cubicBezTo>
                  <a:cubicBezTo>
                    <a:pt x="2708" y="455"/>
                    <a:pt x="2526" y="205"/>
                    <a:pt x="229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1;p64">
              <a:extLst>
                <a:ext uri="{FF2B5EF4-FFF2-40B4-BE49-F238E27FC236}">
                  <a16:creationId xmlns:a16="http://schemas.microsoft.com/office/drawing/2014/main" id="{C05FFF80-2911-06BA-43E5-B06C89F75588}"/>
                </a:ext>
              </a:extLst>
            </p:cNvPr>
            <p:cNvSpPr/>
            <p:nvPr/>
          </p:nvSpPr>
          <p:spPr>
            <a:xfrm>
              <a:off x="3981150" y="1024825"/>
              <a:ext cx="484550" cy="417650"/>
            </a:xfrm>
            <a:custGeom>
              <a:avLst/>
              <a:gdLst/>
              <a:ahLst/>
              <a:cxnLst/>
              <a:rect l="l" t="t" r="r" b="b"/>
              <a:pathLst>
                <a:path w="19382" h="16706" extrusionOk="0">
                  <a:moveTo>
                    <a:pt x="17551" y="0"/>
                  </a:moveTo>
                  <a:cubicBezTo>
                    <a:pt x="17068" y="0"/>
                    <a:pt x="16835" y="322"/>
                    <a:pt x="16242" y="1493"/>
                  </a:cubicBezTo>
                  <a:cubicBezTo>
                    <a:pt x="14058" y="5929"/>
                    <a:pt x="12170" y="8363"/>
                    <a:pt x="9805" y="12708"/>
                  </a:cubicBezTo>
                  <a:cubicBezTo>
                    <a:pt x="9600" y="13094"/>
                    <a:pt x="9372" y="13481"/>
                    <a:pt x="9145" y="13868"/>
                  </a:cubicBezTo>
                  <a:cubicBezTo>
                    <a:pt x="9110" y="13937"/>
                    <a:pt x="9032" y="13967"/>
                    <a:pt x="8943" y="13967"/>
                  </a:cubicBezTo>
                  <a:cubicBezTo>
                    <a:pt x="8798" y="13967"/>
                    <a:pt x="8624" y="13889"/>
                    <a:pt x="8554" y="13777"/>
                  </a:cubicBezTo>
                  <a:cubicBezTo>
                    <a:pt x="8281" y="13208"/>
                    <a:pt x="7939" y="12776"/>
                    <a:pt x="7712" y="12344"/>
                  </a:cubicBezTo>
                  <a:cubicBezTo>
                    <a:pt x="5938" y="9091"/>
                    <a:pt x="5141" y="7794"/>
                    <a:pt x="3549" y="4883"/>
                  </a:cubicBezTo>
                  <a:cubicBezTo>
                    <a:pt x="3071" y="4018"/>
                    <a:pt x="2730" y="3063"/>
                    <a:pt x="2275" y="2176"/>
                  </a:cubicBezTo>
                  <a:cubicBezTo>
                    <a:pt x="2071" y="1782"/>
                    <a:pt x="1905" y="1603"/>
                    <a:pt x="1638" y="1603"/>
                  </a:cubicBezTo>
                  <a:cubicBezTo>
                    <a:pt x="1488" y="1603"/>
                    <a:pt x="1307" y="1660"/>
                    <a:pt x="1070" y="1766"/>
                  </a:cubicBezTo>
                  <a:cubicBezTo>
                    <a:pt x="706" y="1903"/>
                    <a:pt x="364" y="2062"/>
                    <a:pt x="1" y="2198"/>
                  </a:cubicBezTo>
                  <a:lnTo>
                    <a:pt x="7462" y="16006"/>
                  </a:lnTo>
                  <a:cubicBezTo>
                    <a:pt x="7718" y="16473"/>
                    <a:pt x="8178" y="16706"/>
                    <a:pt x="8636" y="16706"/>
                  </a:cubicBezTo>
                  <a:cubicBezTo>
                    <a:pt x="9071" y="16706"/>
                    <a:pt x="9504" y="16495"/>
                    <a:pt x="9759" y="16074"/>
                  </a:cubicBezTo>
                  <a:lnTo>
                    <a:pt x="19381" y="356"/>
                  </a:lnTo>
                  <a:cubicBezTo>
                    <a:pt x="19199" y="333"/>
                    <a:pt x="19040" y="288"/>
                    <a:pt x="18858" y="242"/>
                  </a:cubicBezTo>
                  <a:cubicBezTo>
                    <a:pt x="18236" y="121"/>
                    <a:pt x="17847" y="0"/>
                    <a:pt x="1755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2;p64">
              <a:extLst>
                <a:ext uri="{FF2B5EF4-FFF2-40B4-BE49-F238E27FC236}">
                  <a16:creationId xmlns:a16="http://schemas.microsoft.com/office/drawing/2014/main" id="{A6BE1534-CBED-269D-B17F-EC50062BB71F}"/>
                </a:ext>
              </a:extLst>
            </p:cNvPr>
            <p:cNvSpPr/>
            <p:nvPr/>
          </p:nvSpPr>
          <p:spPr>
            <a:xfrm>
              <a:off x="4358750" y="989600"/>
              <a:ext cx="488525" cy="977200"/>
            </a:xfrm>
            <a:custGeom>
              <a:avLst/>
              <a:gdLst/>
              <a:ahLst/>
              <a:cxnLst/>
              <a:rect l="l" t="t" r="r" b="b"/>
              <a:pathLst>
                <a:path w="19541" h="39088" extrusionOk="0">
                  <a:moveTo>
                    <a:pt x="755" y="0"/>
                  </a:moveTo>
                  <a:cubicBezTo>
                    <a:pt x="457" y="0"/>
                    <a:pt x="168" y="194"/>
                    <a:pt x="69" y="491"/>
                  </a:cubicBezTo>
                  <a:cubicBezTo>
                    <a:pt x="1" y="855"/>
                    <a:pt x="183" y="1219"/>
                    <a:pt x="547" y="1333"/>
                  </a:cubicBezTo>
                  <a:cubicBezTo>
                    <a:pt x="1002" y="1492"/>
                    <a:pt x="1479" y="1628"/>
                    <a:pt x="1980" y="1742"/>
                  </a:cubicBezTo>
                  <a:cubicBezTo>
                    <a:pt x="4209" y="2288"/>
                    <a:pt x="5779" y="3653"/>
                    <a:pt x="6780" y="5677"/>
                  </a:cubicBezTo>
                  <a:cubicBezTo>
                    <a:pt x="7553" y="7247"/>
                    <a:pt x="8053" y="8930"/>
                    <a:pt x="8304" y="10659"/>
                  </a:cubicBezTo>
                  <a:cubicBezTo>
                    <a:pt x="8599" y="12888"/>
                    <a:pt x="8781" y="15140"/>
                    <a:pt x="8827" y="17370"/>
                  </a:cubicBezTo>
                  <a:cubicBezTo>
                    <a:pt x="8872" y="19189"/>
                    <a:pt x="9077" y="19007"/>
                    <a:pt x="7303" y="19440"/>
                  </a:cubicBezTo>
                  <a:cubicBezTo>
                    <a:pt x="5710" y="19826"/>
                    <a:pt x="4414" y="21009"/>
                    <a:pt x="3936" y="22556"/>
                  </a:cubicBezTo>
                  <a:cubicBezTo>
                    <a:pt x="3754" y="23079"/>
                    <a:pt x="3595" y="23602"/>
                    <a:pt x="3504" y="24148"/>
                  </a:cubicBezTo>
                  <a:cubicBezTo>
                    <a:pt x="3185" y="25718"/>
                    <a:pt x="3117" y="27333"/>
                    <a:pt x="3276" y="28925"/>
                  </a:cubicBezTo>
                  <a:cubicBezTo>
                    <a:pt x="3436" y="31018"/>
                    <a:pt x="3845" y="33065"/>
                    <a:pt x="4755" y="34999"/>
                  </a:cubicBezTo>
                  <a:cubicBezTo>
                    <a:pt x="5187" y="36000"/>
                    <a:pt x="5870" y="36887"/>
                    <a:pt x="6757" y="37569"/>
                  </a:cubicBezTo>
                  <a:cubicBezTo>
                    <a:pt x="7257" y="37956"/>
                    <a:pt x="7826" y="38275"/>
                    <a:pt x="8235" y="38798"/>
                  </a:cubicBezTo>
                  <a:cubicBezTo>
                    <a:pt x="8392" y="38986"/>
                    <a:pt x="8625" y="39088"/>
                    <a:pt x="8867" y="39088"/>
                  </a:cubicBezTo>
                  <a:cubicBezTo>
                    <a:pt x="8975" y="39088"/>
                    <a:pt x="9085" y="39067"/>
                    <a:pt x="9191" y="39025"/>
                  </a:cubicBezTo>
                  <a:cubicBezTo>
                    <a:pt x="9805" y="38798"/>
                    <a:pt x="10169" y="37933"/>
                    <a:pt x="9964" y="37251"/>
                  </a:cubicBezTo>
                  <a:cubicBezTo>
                    <a:pt x="9826" y="36784"/>
                    <a:pt x="9543" y="36541"/>
                    <a:pt x="9066" y="36541"/>
                  </a:cubicBezTo>
                  <a:cubicBezTo>
                    <a:pt x="8915" y="36541"/>
                    <a:pt x="8745" y="36565"/>
                    <a:pt x="8554" y="36614"/>
                  </a:cubicBezTo>
                  <a:cubicBezTo>
                    <a:pt x="8452" y="36650"/>
                    <a:pt x="8346" y="36668"/>
                    <a:pt x="8240" y="36668"/>
                  </a:cubicBezTo>
                  <a:cubicBezTo>
                    <a:pt x="8013" y="36668"/>
                    <a:pt x="7784" y="36587"/>
                    <a:pt x="7598" y="36432"/>
                  </a:cubicBezTo>
                  <a:cubicBezTo>
                    <a:pt x="6916" y="35909"/>
                    <a:pt x="6393" y="35226"/>
                    <a:pt x="6074" y="34430"/>
                  </a:cubicBezTo>
                  <a:cubicBezTo>
                    <a:pt x="4550" y="31041"/>
                    <a:pt x="4346" y="27492"/>
                    <a:pt x="5005" y="23875"/>
                  </a:cubicBezTo>
                  <a:cubicBezTo>
                    <a:pt x="5074" y="23602"/>
                    <a:pt x="5165" y="23307"/>
                    <a:pt x="5278" y="23034"/>
                  </a:cubicBezTo>
                  <a:cubicBezTo>
                    <a:pt x="5642" y="21919"/>
                    <a:pt x="6552" y="21077"/>
                    <a:pt x="7689" y="20804"/>
                  </a:cubicBezTo>
                  <a:cubicBezTo>
                    <a:pt x="8918" y="20509"/>
                    <a:pt x="10146" y="20281"/>
                    <a:pt x="11375" y="20145"/>
                  </a:cubicBezTo>
                  <a:cubicBezTo>
                    <a:pt x="11583" y="20107"/>
                    <a:pt x="11791" y="20088"/>
                    <a:pt x="11998" y="20088"/>
                  </a:cubicBezTo>
                  <a:cubicBezTo>
                    <a:pt x="13148" y="20088"/>
                    <a:pt x="14245" y="20663"/>
                    <a:pt x="14900" y="21646"/>
                  </a:cubicBezTo>
                  <a:cubicBezTo>
                    <a:pt x="15264" y="22124"/>
                    <a:pt x="15583" y="22624"/>
                    <a:pt x="15856" y="23147"/>
                  </a:cubicBezTo>
                  <a:cubicBezTo>
                    <a:pt x="16516" y="24376"/>
                    <a:pt x="17039" y="25695"/>
                    <a:pt x="17380" y="27037"/>
                  </a:cubicBezTo>
                  <a:cubicBezTo>
                    <a:pt x="17903" y="28812"/>
                    <a:pt x="18085" y="30677"/>
                    <a:pt x="17949" y="32519"/>
                  </a:cubicBezTo>
                  <a:cubicBezTo>
                    <a:pt x="17903" y="33111"/>
                    <a:pt x="17744" y="33702"/>
                    <a:pt x="17494" y="34248"/>
                  </a:cubicBezTo>
                  <a:cubicBezTo>
                    <a:pt x="17221" y="34794"/>
                    <a:pt x="16948" y="35249"/>
                    <a:pt x="16174" y="35249"/>
                  </a:cubicBezTo>
                  <a:cubicBezTo>
                    <a:pt x="16163" y="35249"/>
                    <a:pt x="16151" y="35248"/>
                    <a:pt x="16140" y="35248"/>
                  </a:cubicBezTo>
                  <a:cubicBezTo>
                    <a:pt x="15549" y="35248"/>
                    <a:pt x="15267" y="35829"/>
                    <a:pt x="15378" y="36432"/>
                  </a:cubicBezTo>
                  <a:cubicBezTo>
                    <a:pt x="15469" y="36819"/>
                    <a:pt x="15674" y="37160"/>
                    <a:pt x="15992" y="37410"/>
                  </a:cubicBezTo>
                  <a:cubicBezTo>
                    <a:pt x="16208" y="37572"/>
                    <a:pt x="16455" y="37652"/>
                    <a:pt x="16690" y="37652"/>
                  </a:cubicBezTo>
                  <a:cubicBezTo>
                    <a:pt x="17049" y="37652"/>
                    <a:pt x="17379" y="37463"/>
                    <a:pt x="17516" y="37092"/>
                  </a:cubicBezTo>
                  <a:cubicBezTo>
                    <a:pt x="17721" y="36591"/>
                    <a:pt x="17971" y="36113"/>
                    <a:pt x="18290" y="35659"/>
                  </a:cubicBezTo>
                  <a:cubicBezTo>
                    <a:pt x="18995" y="34635"/>
                    <a:pt x="19382" y="33407"/>
                    <a:pt x="19404" y="32155"/>
                  </a:cubicBezTo>
                  <a:cubicBezTo>
                    <a:pt x="19541" y="28357"/>
                    <a:pt x="18495" y="24853"/>
                    <a:pt x="16607" y="21601"/>
                  </a:cubicBezTo>
                  <a:cubicBezTo>
                    <a:pt x="16288" y="21100"/>
                    <a:pt x="15924" y="20622"/>
                    <a:pt x="15515" y="20190"/>
                  </a:cubicBezTo>
                  <a:cubicBezTo>
                    <a:pt x="14656" y="19224"/>
                    <a:pt x="13411" y="18683"/>
                    <a:pt x="12126" y="18683"/>
                  </a:cubicBezTo>
                  <a:cubicBezTo>
                    <a:pt x="12050" y="18683"/>
                    <a:pt x="11974" y="18685"/>
                    <a:pt x="11898" y="18689"/>
                  </a:cubicBezTo>
                  <a:cubicBezTo>
                    <a:pt x="11614" y="18702"/>
                    <a:pt x="11321" y="18764"/>
                    <a:pt x="11021" y="18764"/>
                  </a:cubicBezTo>
                  <a:cubicBezTo>
                    <a:pt x="10817" y="18764"/>
                    <a:pt x="10608" y="18736"/>
                    <a:pt x="10396" y="18643"/>
                  </a:cubicBezTo>
                  <a:lnTo>
                    <a:pt x="10419" y="18643"/>
                  </a:lnTo>
                  <a:cubicBezTo>
                    <a:pt x="10169" y="17961"/>
                    <a:pt x="10214" y="17279"/>
                    <a:pt x="10192" y="16573"/>
                  </a:cubicBezTo>
                  <a:cubicBezTo>
                    <a:pt x="10169" y="14731"/>
                    <a:pt x="10032" y="12888"/>
                    <a:pt x="9805" y="11046"/>
                  </a:cubicBezTo>
                  <a:cubicBezTo>
                    <a:pt x="9555" y="9135"/>
                    <a:pt x="9032" y="7247"/>
                    <a:pt x="8258" y="5450"/>
                  </a:cubicBezTo>
                  <a:cubicBezTo>
                    <a:pt x="6825" y="2242"/>
                    <a:pt x="4255" y="582"/>
                    <a:pt x="888" y="13"/>
                  </a:cubicBezTo>
                  <a:cubicBezTo>
                    <a:pt x="844" y="4"/>
                    <a:pt x="799" y="0"/>
                    <a:pt x="75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3;p64">
              <a:extLst>
                <a:ext uri="{FF2B5EF4-FFF2-40B4-BE49-F238E27FC236}">
                  <a16:creationId xmlns:a16="http://schemas.microsoft.com/office/drawing/2014/main" id="{15682A78-0A73-48DF-D42F-4E9C82CD9246}"/>
                </a:ext>
              </a:extLst>
            </p:cNvPr>
            <p:cNvSpPr/>
            <p:nvPr/>
          </p:nvSpPr>
          <p:spPr>
            <a:xfrm>
              <a:off x="3576250" y="1031925"/>
              <a:ext cx="469750" cy="825275"/>
            </a:xfrm>
            <a:custGeom>
              <a:avLst/>
              <a:gdLst/>
              <a:ahLst/>
              <a:cxnLst/>
              <a:rect l="l" t="t" r="r" b="b"/>
              <a:pathLst>
                <a:path w="18790" h="33011" extrusionOk="0">
                  <a:moveTo>
                    <a:pt x="17930" y="0"/>
                  </a:moveTo>
                  <a:cubicBezTo>
                    <a:pt x="17795" y="0"/>
                    <a:pt x="17661" y="23"/>
                    <a:pt x="17539" y="72"/>
                  </a:cubicBezTo>
                  <a:cubicBezTo>
                    <a:pt x="16424" y="322"/>
                    <a:pt x="15332" y="686"/>
                    <a:pt x="14286" y="1164"/>
                  </a:cubicBezTo>
                  <a:cubicBezTo>
                    <a:pt x="12056" y="2301"/>
                    <a:pt x="10123" y="3939"/>
                    <a:pt x="8667" y="5986"/>
                  </a:cubicBezTo>
                  <a:cubicBezTo>
                    <a:pt x="6734" y="8648"/>
                    <a:pt x="5551" y="11650"/>
                    <a:pt x="4709" y="14812"/>
                  </a:cubicBezTo>
                  <a:cubicBezTo>
                    <a:pt x="3708" y="18565"/>
                    <a:pt x="2980" y="22387"/>
                    <a:pt x="2594" y="26254"/>
                  </a:cubicBezTo>
                  <a:cubicBezTo>
                    <a:pt x="2503" y="27096"/>
                    <a:pt x="2366" y="27846"/>
                    <a:pt x="1456" y="28188"/>
                  </a:cubicBezTo>
                  <a:cubicBezTo>
                    <a:pt x="1297" y="28279"/>
                    <a:pt x="1138" y="28415"/>
                    <a:pt x="1024" y="28574"/>
                  </a:cubicBezTo>
                  <a:cubicBezTo>
                    <a:pt x="364" y="29462"/>
                    <a:pt x="0" y="30417"/>
                    <a:pt x="455" y="31509"/>
                  </a:cubicBezTo>
                  <a:cubicBezTo>
                    <a:pt x="887" y="32532"/>
                    <a:pt x="1775" y="32942"/>
                    <a:pt x="2684" y="33010"/>
                  </a:cubicBezTo>
                  <a:cubicBezTo>
                    <a:pt x="2703" y="33010"/>
                    <a:pt x="2722" y="33011"/>
                    <a:pt x="2740" y="33011"/>
                  </a:cubicBezTo>
                  <a:cubicBezTo>
                    <a:pt x="3947" y="33011"/>
                    <a:pt x="5035" y="32288"/>
                    <a:pt x="5505" y="31168"/>
                  </a:cubicBezTo>
                  <a:cubicBezTo>
                    <a:pt x="5937" y="30053"/>
                    <a:pt x="5551" y="28779"/>
                    <a:pt x="4573" y="28097"/>
                  </a:cubicBezTo>
                  <a:cubicBezTo>
                    <a:pt x="3936" y="27687"/>
                    <a:pt x="3822" y="27278"/>
                    <a:pt x="3936" y="26618"/>
                  </a:cubicBezTo>
                  <a:cubicBezTo>
                    <a:pt x="4118" y="25435"/>
                    <a:pt x="4254" y="24252"/>
                    <a:pt x="4436" y="23069"/>
                  </a:cubicBezTo>
                  <a:cubicBezTo>
                    <a:pt x="4959" y="19566"/>
                    <a:pt x="5755" y="16109"/>
                    <a:pt x="6825" y="12742"/>
                  </a:cubicBezTo>
                  <a:cubicBezTo>
                    <a:pt x="7575" y="10467"/>
                    <a:pt x="8690" y="8306"/>
                    <a:pt x="10146" y="6396"/>
                  </a:cubicBezTo>
                  <a:cubicBezTo>
                    <a:pt x="11920" y="4075"/>
                    <a:pt x="14172" y="2437"/>
                    <a:pt x="17038" y="1664"/>
                  </a:cubicBezTo>
                  <a:cubicBezTo>
                    <a:pt x="17379" y="1573"/>
                    <a:pt x="17698" y="1459"/>
                    <a:pt x="18039" y="1346"/>
                  </a:cubicBezTo>
                  <a:cubicBezTo>
                    <a:pt x="18221" y="1277"/>
                    <a:pt x="18380" y="1164"/>
                    <a:pt x="18517" y="1027"/>
                  </a:cubicBezTo>
                  <a:cubicBezTo>
                    <a:pt x="18790" y="709"/>
                    <a:pt x="18676" y="208"/>
                    <a:pt x="18267" y="49"/>
                  </a:cubicBezTo>
                  <a:cubicBezTo>
                    <a:pt x="18161" y="17"/>
                    <a:pt x="18046" y="0"/>
                    <a:pt x="1793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4;p64">
              <a:extLst>
                <a:ext uri="{FF2B5EF4-FFF2-40B4-BE49-F238E27FC236}">
                  <a16:creationId xmlns:a16="http://schemas.microsoft.com/office/drawing/2014/main" id="{B43DE593-467F-B005-0C84-813CED883A11}"/>
                </a:ext>
              </a:extLst>
            </p:cNvPr>
            <p:cNvSpPr/>
            <p:nvPr/>
          </p:nvSpPr>
          <p:spPr>
            <a:xfrm>
              <a:off x="4138100" y="2960425"/>
              <a:ext cx="526075" cy="174500"/>
            </a:xfrm>
            <a:custGeom>
              <a:avLst/>
              <a:gdLst/>
              <a:ahLst/>
              <a:cxnLst/>
              <a:rect l="l" t="t" r="r" b="b"/>
              <a:pathLst>
                <a:path w="21043" h="6980" extrusionOk="0">
                  <a:moveTo>
                    <a:pt x="21042" y="0"/>
                  </a:moveTo>
                  <a:lnTo>
                    <a:pt x="21042" y="0"/>
                  </a:lnTo>
                  <a:cubicBezTo>
                    <a:pt x="20201" y="137"/>
                    <a:pt x="19336" y="251"/>
                    <a:pt x="18472" y="342"/>
                  </a:cubicBezTo>
                  <a:cubicBezTo>
                    <a:pt x="14718" y="751"/>
                    <a:pt x="10920" y="819"/>
                    <a:pt x="8941" y="842"/>
                  </a:cubicBezTo>
                  <a:cubicBezTo>
                    <a:pt x="5733" y="842"/>
                    <a:pt x="2935" y="774"/>
                    <a:pt x="365" y="660"/>
                  </a:cubicBezTo>
                  <a:cubicBezTo>
                    <a:pt x="228" y="2753"/>
                    <a:pt x="1" y="6301"/>
                    <a:pt x="1" y="6301"/>
                  </a:cubicBezTo>
                  <a:cubicBezTo>
                    <a:pt x="1" y="6301"/>
                    <a:pt x="4537" y="6979"/>
                    <a:pt x="10232" y="6979"/>
                  </a:cubicBezTo>
                  <a:cubicBezTo>
                    <a:pt x="13573" y="6979"/>
                    <a:pt x="17312" y="6746"/>
                    <a:pt x="20769" y="6006"/>
                  </a:cubicBezTo>
                  <a:cubicBezTo>
                    <a:pt x="20769" y="6006"/>
                    <a:pt x="20974" y="2480"/>
                    <a:pt x="210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27" name="Google Shape;427;p37"/>
          <p:cNvGrpSpPr/>
          <p:nvPr/>
        </p:nvGrpSpPr>
        <p:grpSpPr>
          <a:xfrm>
            <a:off x="5142039" y="1069135"/>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11CB9862-7277-6E20-71FB-D28E27F71F16}"/>
              </a:ext>
            </a:extLst>
          </p:cNvPr>
          <p:cNvSpPr>
            <a:spLocks noGrp="1"/>
          </p:cNvSpPr>
          <p:nvPr>
            <p:ph type="subTitle" idx="3"/>
          </p:nvPr>
        </p:nvSpPr>
        <p:spPr>
          <a:xfrm>
            <a:off x="685756" y="773240"/>
            <a:ext cx="4116645" cy="3553987"/>
          </a:xfrm>
        </p:spPr>
        <p:txBody>
          <a:bodyPr/>
          <a:lstStyle/>
          <a:p>
            <a:r>
              <a:rPr lang="en-US" sz="4000" b="1" i="1" dirty="0">
                <a:latin typeface="Myanmar Text" panose="020B0502040204020203" pitchFamily="34" charset="0"/>
                <a:cs typeface="Myanmar Text" panose="020B0502040204020203" pitchFamily="34" charset="0"/>
              </a:rPr>
              <a:t>DOCTOR’S</a:t>
            </a:r>
          </a:p>
          <a:p>
            <a:r>
              <a:rPr lang="en-US" sz="4000" b="1" i="1" dirty="0">
                <a:latin typeface="Myanmar Text" panose="020B0502040204020203" pitchFamily="34" charset="0"/>
                <a:cs typeface="Myanmar Text" panose="020B0502040204020203" pitchFamily="34" charset="0"/>
              </a:rPr>
              <a:t>APPOINTMENT</a:t>
            </a:r>
            <a:endParaRPr lang="en-IN" sz="4000" b="1" i="1" dirty="0">
              <a:latin typeface="Myanmar Text" panose="020B0502040204020203" pitchFamily="34" charset="0"/>
              <a:cs typeface="Myanmar Text" panose="020B0502040204020203" pitchFamily="34" charset="0"/>
            </a:endParaRPr>
          </a:p>
        </p:txBody>
      </p:sp>
      <p:grpSp>
        <p:nvGrpSpPr>
          <p:cNvPr id="32" name="Google Shape;1980;p67">
            <a:extLst>
              <a:ext uri="{FF2B5EF4-FFF2-40B4-BE49-F238E27FC236}">
                <a16:creationId xmlns:a16="http://schemas.microsoft.com/office/drawing/2014/main" id="{D9E5BA53-554E-B07E-3590-E6CF3C0B55A7}"/>
              </a:ext>
            </a:extLst>
          </p:cNvPr>
          <p:cNvGrpSpPr/>
          <p:nvPr/>
        </p:nvGrpSpPr>
        <p:grpSpPr>
          <a:xfrm>
            <a:off x="173154" y="2213011"/>
            <a:ext cx="914097" cy="2909727"/>
            <a:chOff x="1232929" y="1554945"/>
            <a:chExt cx="1031371" cy="3072436"/>
          </a:xfrm>
        </p:grpSpPr>
        <p:sp>
          <p:nvSpPr>
            <p:cNvPr id="33" name="Google Shape;1981;p67">
              <a:extLst>
                <a:ext uri="{FF2B5EF4-FFF2-40B4-BE49-F238E27FC236}">
                  <a16:creationId xmlns:a16="http://schemas.microsoft.com/office/drawing/2014/main" id="{77F258C5-70DA-4B18-FFFD-4EEF886584AB}"/>
                </a:ext>
              </a:extLst>
            </p:cNvPr>
            <p:cNvSpPr/>
            <p:nvPr/>
          </p:nvSpPr>
          <p:spPr>
            <a:xfrm>
              <a:off x="1582245" y="1554945"/>
              <a:ext cx="440958" cy="466642"/>
            </a:xfrm>
            <a:custGeom>
              <a:avLst/>
              <a:gdLst/>
              <a:ahLst/>
              <a:cxnLst/>
              <a:rect l="l" t="t" r="r" b="b"/>
              <a:pathLst>
                <a:path w="13752" h="14553" extrusionOk="0">
                  <a:moveTo>
                    <a:pt x="8438" y="1"/>
                  </a:moveTo>
                  <a:cubicBezTo>
                    <a:pt x="7661" y="1"/>
                    <a:pt x="6783" y="142"/>
                    <a:pt x="6116" y="229"/>
                  </a:cubicBezTo>
                  <a:cubicBezTo>
                    <a:pt x="4010" y="529"/>
                    <a:pt x="2690" y="1866"/>
                    <a:pt x="1905" y="3804"/>
                  </a:cubicBezTo>
                  <a:cubicBezTo>
                    <a:pt x="969" y="6160"/>
                    <a:pt x="2005" y="8717"/>
                    <a:pt x="1003" y="11006"/>
                  </a:cubicBezTo>
                  <a:cubicBezTo>
                    <a:pt x="819" y="11407"/>
                    <a:pt x="618" y="11791"/>
                    <a:pt x="368" y="12175"/>
                  </a:cubicBezTo>
                  <a:cubicBezTo>
                    <a:pt x="201" y="12443"/>
                    <a:pt x="0" y="12676"/>
                    <a:pt x="0" y="13011"/>
                  </a:cubicBezTo>
                  <a:cubicBezTo>
                    <a:pt x="0" y="13763"/>
                    <a:pt x="518" y="14297"/>
                    <a:pt x="1237" y="14481"/>
                  </a:cubicBezTo>
                  <a:cubicBezTo>
                    <a:pt x="1483" y="14535"/>
                    <a:pt x="1734" y="14552"/>
                    <a:pt x="1986" y="14552"/>
                  </a:cubicBezTo>
                  <a:cubicBezTo>
                    <a:pt x="2435" y="14552"/>
                    <a:pt x="2887" y="14498"/>
                    <a:pt x="3325" y="14498"/>
                  </a:cubicBezTo>
                  <a:lnTo>
                    <a:pt x="7486" y="14498"/>
                  </a:lnTo>
                  <a:cubicBezTo>
                    <a:pt x="8522" y="14498"/>
                    <a:pt x="9541" y="14481"/>
                    <a:pt x="10560" y="14481"/>
                  </a:cubicBezTo>
                  <a:cubicBezTo>
                    <a:pt x="12081" y="14464"/>
                    <a:pt x="13033" y="13111"/>
                    <a:pt x="13417" y="11724"/>
                  </a:cubicBezTo>
                  <a:cubicBezTo>
                    <a:pt x="13751" y="10521"/>
                    <a:pt x="13401" y="9351"/>
                    <a:pt x="13350" y="8148"/>
                  </a:cubicBezTo>
                  <a:cubicBezTo>
                    <a:pt x="13300" y="6895"/>
                    <a:pt x="13150" y="5642"/>
                    <a:pt x="13050" y="4389"/>
                  </a:cubicBezTo>
                  <a:cubicBezTo>
                    <a:pt x="12966" y="3186"/>
                    <a:pt x="12866" y="1615"/>
                    <a:pt x="11663" y="813"/>
                  </a:cubicBezTo>
                  <a:cubicBezTo>
                    <a:pt x="11011" y="379"/>
                    <a:pt x="9992" y="195"/>
                    <a:pt x="9207" y="62"/>
                  </a:cubicBezTo>
                  <a:cubicBezTo>
                    <a:pt x="8972" y="18"/>
                    <a:pt x="8711" y="1"/>
                    <a:pt x="8438" y="1"/>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2;p67">
              <a:extLst>
                <a:ext uri="{FF2B5EF4-FFF2-40B4-BE49-F238E27FC236}">
                  <a16:creationId xmlns:a16="http://schemas.microsoft.com/office/drawing/2014/main" id="{C5AF1C73-F18F-119B-74B5-BEAD8C346156}"/>
                </a:ext>
              </a:extLst>
            </p:cNvPr>
            <p:cNvSpPr/>
            <p:nvPr/>
          </p:nvSpPr>
          <p:spPr>
            <a:xfrm>
              <a:off x="1663209" y="1689234"/>
              <a:ext cx="289258" cy="328602"/>
            </a:xfrm>
            <a:custGeom>
              <a:avLst/>
              <a:gdLst/>
              <a:ahLst/>
              <a:cxnLst/>
              <a:rect l="l" t="t" r="r" b="b"/>
              <a:pathLst>
                <a:path w="9021" h="10248" extrusionOk="0">
                  <a:moveTo>
                    <a:pt x="2361" y="0"/>
                  </a:moveTo>
                  <a:cubicBezTo>
                    <a:pt x="1841" y="0"/>
                    <a:pt x="2250" y="2567"/>
                    <a:pt x="1602" y="4194"/>
                  </a:cubicBezTo>
                  <a:cubicBezTo>
                    <a:pt x="867" y="5982"/>
                    <a:pt x="132" y="6584"/>
                    <a:pt x="65" y="7937"/>
                  </a:cubicBezTo>
                  <a:cubicBezTo>
                    <a:pt x="1" y="9285"/>
                    <a:pt x="1555" y="10248"/>
                    <a:pt x="3958" y="10248"/>
                  </a:cubicBezTo>
                  <a:cubicBezTo>
                    <a:pt x="4057" y="10248"/>
                    <a:pt x="4157" y="10246"/>
                    <a:pt x="4259" y="10243"/>
                  </a:cubicBezTo>
                  <a:cubicBezTo>
                    <a:pt x="6832" y="10176"/>
                    <a:pt x="8620" y="8472"/>
                    <a:pt x="8804" y="5782"/>
                  </a:cubicBezTo>
                  <a:cubicBezTo>
                    <a:pt x="9021" y="2223"/>
                    <a:pt x="8620" y="502"/>
                    <a:pt x="8620" y="502"/>
                  </a:cubicBezTo>
                  <a:cubicBezTo>
                    <a:pt x="8620" y="502"/>
                    <a:pt x="6431" y="1722"/>
                    <a:pt x="4827" y="1722"/>
                  </a:cubicBezTo>
                  <a:cubicBezTo>
                    <a:pt x="3223" y="1722"/>
                    <a:pt x="2889" y="34"/>
                    <a:pt x="2371" y="1"/>
                  </a:cubicBezTo>
                  <a:cubicBezTo>
                    <a:pt x="2367" y="0"/>
                    <a:pt x="2364" y="0"/>
                    <a:pt x="2361" y="0"/>
                  </a:cubicBezTo>
                  <a:close/>
                </a:path>
              </a:pathLst>
            </a:custGeom>
            <a:solidFill>
              <a:srgbClr val="F4D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83;p67">
              <a:extLst>
                <a:ext uri="{FF2B5EF4-FFF2-40B4-BE49-F238E27FC236}">
                  <a16:creationId xmlns:a16="http://schemas.microsoft.com/office/drawing/2014/main" id="{4BF978DD-F658-31D9-F3BE-B9E26628E5EB}"/>
                </a:ext>
              </a:extLst>
            </p:cNvPr>
            <p:cNvSpPr/>
            <p:nvPr/>
          </p:nvSpPr>
          <p:spPr>
            <a:xfrm>
              <a:off x="1632074" y="4229808"/>
              <a:ext cx="362719" cy="397574"/>
            </a:xfrm>
            <a:custGeom>
              <a:avLst/>
              <a:gdLst/>
              <a:ahLst/>
              <a:cxnLst/>
              <a:rect l="l" t="t" r="r" b="b"/>
              <a:pathLst>
                <a:path w="11312" h="12399" extrusionOk="0">
                  <a:moveTo>
                    <a:pt x="2490" y="0"/>
                  </a:moveTo>
                  <a:cubicBezTo>
                    <a:pt x="2490" y="0"/>
                    <a:pt x="2122" y="568"/>
                    <a:pt x="1688" y="1304"/>
                  </a:cubicBezTo>
                  <a:cubicBezTo>
                    <a:pt x="986" y="2457"/>
                    <a:pt x="67" y="4044"/>
                    <a:pt x="0" y="4462"/>
                  </a:cubicBezTo>
                  <a:cubicBezTo>
                    <a:pt x="1387" y="7252"/>
                    <a:pt x="4578" y="12398"/>
                    <a:pt x="4578" y="12398"/>
                  </a:cubicBezTo>
                  <a:lnTo>
                    <a:pt x="11312" y="12398"/>
                  </a:lnTo>
                  <a:cubicBezTo>
                    <a:pt x="11312" y="12398"/>
                    <a:pt x="10827" y="11412"/>
                    <a:pt x="9440" y="10426"/>
                  </a:cubicBezTo>
                  <a:lnTo>
                    <a:pt x="9424" y="10426"/>
                  </a:lnTo>
                  <a:cubicBezTo>
                    <a:pt x="8037" y="9424"/>
                    <a:pt x="7452" y="8438"/>
                    <a:pt x="6550" y="6249"/>
                  </a:cubicBezTo>
                  <a:cubicBezTo>
                    <a:pt x="5664" y="4077"/>
                    <a:pt x="6249" y="1487"/>
                    <a:pt x="6249" y="1487"/>
                  </a:cubicBezTo>
                  <a:lnTo>
                    <a:pt x="249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84;p67">
              <a:extLst>
                <a:ext uri="{FF2B5EF4-FFF2-40B4-BE49-F238E27FC236}">
                  <a16:creationId xmlns:a16="http://schemas.microsoft.com/office/drawing/2014/main" id="{6CEC63F3-430B-5C5B-2E09-302961B76090}"/>
                </a:ext>
              </a:extLst>
            </p:cNvPr>
            <p:cNvSpPr/>
            <p:nvPr/>
          </p:nvSpPr>
          <p:spPr>
            <a:xfrm>
              <a:off x="1632074" y="4271588"/>
              <a:ext cx="362719" cy="355793"/>
            </a:xfrm>
            <a:custGeom>
              <a:avLst/>
              <a:gdLst/>
              <a:ahLst/>
              <a:cxnLst/>
              <a:rect l="l" t="t" r="r" b="b"/>
              <a:pathLst>
                <a:path w="11312" h="11096" extrusionOk="0">
                  <a:moveTo>
                    <a:pt x="1688" y="1"/>
                  </a:moveTo>
                  <a:cubicBezTo>
                    <a:pt x="986" y="1154"/>
                    <a:pt x="67" y="2741"/>
                    <a:pt x="0" y="3159"/>
                  </a:cubicBezTo>
                  <a:cubicBezTo>
                    <a:pt x="1387" y="5949"/>
                    <a:pt x="4578" y="11095"/>
                    <a:pt x="4578" y="11095"/>
                  </a:cubicBezTo>
                  <a:lnTo>
                    <a:pt x="11312" y="11095"/>
                  </a:lnTo>
                  <a:cubicBezTo>
                    <a:pt x="11312" y="11095"/>
                    <a:pt x="10827" y="10109"/>
                    <a:pt x="9440" y="9123"/>
                  </a:cubicBezTo>
                  <a:lnTo>
                    <a:pt x="9424" y="9123"/>
                  </a:lnTo>
                  <a:cubicBezTo>
                    <a:pt x="9374" y="9073"/>
                    <a:pt x="8638" y="8823"/>
                    <a:pt x="7469" y="8823"/>
                  </a:cubicBezTo>
                  <a:cubicBezTo>
                    <a:pt x="6249" y="8823"/>
                    <a:pt x="4428" y="8906"/>
                    <a:pt x="4428" y="8906"/>
                  </a:cubicBezTo>
                  <a:cubicBezTo>
                    <a:pt x="4428" y="8906"/>
                    <a:pt x="2523" y="5247"/>
                    <a:pt x="2306" y="3810"/>
                  </a:cubicBezTo>
                  <a:cubicBezTo>
                    <a:pt x="2122" y="2574"/>
                    <a:pt x="2423" y="903"/>
                    <a:pt x="168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85;p67">
              <a:extLst>
                <a:ext uri="{FF2B5EF4-FFF2-40B4-BE49-F238E27FC236}">
                  <a16:creationId xmlns:a16="http://schemas.microsoft.com/office/drawing/2014/main" id="{62AF90A6-C44A-3358-5395-F5F1DDF4229C}"/>
                </a:ext>
              </a:extLst>
            </p:cNvPr>
            <p:cNvSpPr/>
            <p:nvPr/>
          </p:nvSpPr>
          <p:spPr>
            <a:xfrm>
              <a:off x="1644387" y="2900040"/>
              <a:ext cx="472029" cy="1451422"/>
            </a:xfrm>
            <a:custGeom>
              <a:avLst/>
              <a:gdLst/>
              <a:ahLst/>
              <a:cxnLst/>
              <a:rect l="l" t="t" r="r" b="b"/>
              <a:pathLst>
                <a:path w="14721" h="45265" extrusionOk="0">
                  <a:moveTo>
                    <a:pt x="14119" y="1"/>
                  </a:moveTo>
                  <a:lnTo>
                    <a:pt x="4813" y="101"/>
                  </a:lnTo>
                  <a:cubicBezTo>
                    <a:pt x="4629" y="719"/>
                    <a:pt x="4579" y="2373"/>
                    <a:pt x="4612" y="4512"/>
                  </a:cubicBezTo>
                  <a:cubicBezTo>
                    <a:pt x="4712" y="10878"/>
                    <a:pt x="5514" y="21505"/>
                    <a:pt x="5514" y="21505"/>
                  </a:cubicBezTo>
                  <a:lnTo>
                    <a:pt x="0" y="42808"/>
                  </a:lnTo>
                  <a:lnTo>
                    <a:pt x="6350" y="45264"/>
                  </a:lnTo>
                  <a:cubicBezTo>
                    <a:pt x="6350" y="45264"/>
                    <a:pt x="13300" y="31029"/>
                    <a:pt x="14119" y="27453"/>
                  </a:cubicBezTo>
                  <a:cubicBezTo>
                    <a:pt x="14721" y="24846"/>
                    <a:pt x="14453" y="11613"/>
                    <a:pt x="14253" y="4512"/>
                  </a:cubicBezTo>
                  <a:cubicBezTo>
                    <a:pt x="14186" y="1822"/>
                    <a:pt x="14119" y="1"/>
                    <a:pt x="1411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86;p67">
              <a:extLst>
                <a:ext uri="{FF2B5EF4-FFF2-40B4-BE49-F238E27FC236}">
                  <a16:creationId xmlns:a16="http://schemas.microsoft.com/office/drawing/2014/main" id="{E27C7443-E4F6-DAB8-F665-C04C058100A4}"/>
                </a:ext>
              </a:extLst>
            </p:cNvPr>
            <p:cNvSpPr/>
            <p:nvPr/>
          </p:nvSpPr>
          <p:spPr>
            <a:xfrm>
              <a:off x="1543671" y="4440347"/>
              <a:ext cx="449006" cy="187035"/>
            </a:xfrm>
            <a:custGeom>
              <a:avLst/>
              <a:gdLst/>
              <a:ahLst/>
              <a:cxnLst/>
              <a:rect l="l" t="t" r="r" b="b"/>
              <a:pathLst>
                <a:path w="14003" h="5833" extrusionOk="0">
                  <a:moveTo>
                    <a:pt x="5948" y="1"/>
                  </a:moveTo>
                  <a:lnTo>
                    <a:pt x="284" y="435"/>
                  </a:lnTo>
                  <a:lnTo>
                    <a:pt x="134" y="3209"/>
                  </a:lnTo>
                  <a:lnTo>
                    <a:pt x="0" y="5832"/>
                  </a:lnTo>
                  <a:lnTo>
                    <a:pt x="14002" y="5832"/>
                  </a:lnTo>
                  <a:cubicBezTo>
                    <a:pt x="14002" y="5832"/>
                    <a:pt x="13350" y="4111"/>
                    <a:pt x="11128" y="3610"/>
                  </a:cubicBezTo>
                  <a:cubicBezTo>
                    <a:pt x="10176" y="3409"/>
                    <a:pt x="9240" y="3109"/>
                    <a:pt x="8355" y="2708"/>
                  </a:cubicBezTo>
                  <a:cubicBezTo>
                    <a:pt x="5748" y="1471"/>
                    <a:pt x="5948" y="1"/>
                    <a:pt x="59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87;p67">
              <a:extLst>
                <a:ext uri="{FF2B5EF4-FFF2-40B4-BE49-F238E27FC236}">
                  <a16:creationId xmlns:a16="http://schemas.microsoft.com/office/drawing/2014/main" id="{5A583628-5784-14AB-866C-B1750EAA27AB}"/>
                </a:ext>
              </a:extLst>
            </p:cNvPr>
            <p:cNvSpPr/>
            <p:nvPr/>
          </p:nvSpPr>
          <p:spPr>
            <a:xfrm>
              <a:off x="1501345" y="2833088"/>
              <a:ext cx="364355" cy="1673184"/>
            </a:xfrm>
            <a:custGeom>
              <a:avLst/>
              <a:gdLst/>
              <a:ahLst/>
              <a:cxnLst/>
              <a:rect l="l" t="t" r="r" b="b"/>
              <a:pathLst>
                <a:path w="11363" h="52181" extrusionOk="0">
                  <a:moveTo>
                    <a:pt x="702" y="0"/>
                  </a:moveTo>
                  <a:cubicBezTo>
                    <a:pt x="702" y="0"/>
                    <a:pt x="769" y="2323"/>
                    <a:pt x="869" y="5631"/>
                  </a:cubicBezTo>
                  <a:cubicBezTo>
                    <a:pt x="1070" y="12448"/>
                    <a:pt x="1387" y="23459"/>
                    <a:pt x="1471" y="26767"/>
                  </a:cubicBezTo>
                  <a:cubicBezTo>
                    <a:pt x="1036" y="31513"/>
                    <a:pt x="0" y="52181"/>
                    <a:pt x="0" y="52181"/>
                  </a:cubicBezTo>
                  <a:lnTo>
                    <a:pt x="8472" y="50243"/>
                  </a:lnTo>
                  <a:cubicBezTo>
                    <a:pt x="8472" y="50243"/>
                    <a:pt x="10744" y="31078"/>
                    <a:pt x="11128" y="25431"/>
                  </a:cubicBezTo>
                  <a:cubicBezTo>
                    <a:pt x="11362" y="21671"/>
                    <a:pt x="10827" y="11813"/>
                    <a:pt x="10426" y="5631"/>
                  </a:cubicBezTo>
                  <a:cubicBezTo>
                    <a:pt x="10226" y="2507"/>
                    <a:pt x="10076" y="301"/>
                    <a:pt x="10076" y="301"/>
                  </a:cubicBezTo>
                  <a:lnTo>
                    <a:pt x="752" y="17"/>
                  </a:lnTo>
                  <a:lnTo>
                    <a:pt x="702"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88;p67">
              <a:extLst>
                <a:ext uri="{FF2B5EF4-FFF2-40B4-BE49-F238E27FC236}">
                  <a16:creationId xmlns:a16="http://schemas.microsoft.com/office/drawing/2014/main" id="{F5EE42E8-13E6-280A-AC56-A9EBD2AC7C76}"/>
                </a:ext>
              </a:extLst>
            </p:cNvPr>
            <p:cNvSpPr/>
            <p:nvPr/>
          </p:nvSpPr>
          <p:spPr>
            <a:xfrm>
              <a:off x="1525458" y="2833601"/>
              <a:ext cx="310229" cy="180045"/>
            </a:xfrm>
            <a:custGeom>
              <a:avLst/>
              <a:gdLst/>
              <a:ahLst/>
              <a:cxnLst/>
              <a:rect l="l" t="t" r="r" b="b"/>
              <a:pathLst>
                <a:path w="9675" h="5615" extrusionOk="0">
                  <a:moveTo>
                    <a:pt x="0" y="1"/>
                  </a:moveTo>
                  <a:cubicBezTo>
                    <a:pt x="0" y="68"/>
                    <a:pt x="67" y="2357"/>
                    <a:pt x="184" y="5615"/>
                  </a:cubicBezTo>
                  <a:lnTo>
                    <a:pt x="9674" y="5615"/>
                  </a:lnTo>
                  <a:cubicBezTo>
                    <a:pt x="9474" y="2491"/>
                    <a:pt x="9324" y="285"/>
                    <a:pt x="9324" y="285"/>
                  </a:cubicBezTo>
                  <a:lnTo>
                    <a:pt x="0" y="1"/>
                  </a:lnTo>
                  <a:close/>
                </a:path>
              </a:pathLst>
            </a:custGeom>
            <a:solidFill>
              <a:srgbClr val="08B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89;p67">
              <a:extLst>
                <a:ext uri="{FF2B5EF4-FFF2-40B4-BE49-F238E27FC236}">
                  <a16:creationId xmlns:a16="http://schemas.microsoft.com/office/drawing/2014/main" id="{BF4FD9CA-1AFF-47B9-84BD-A631D2A45A71}"/>
                </a:ext>
              </a:extLst>
            </p:cNvPr>
            <p:cNvSpPr/>
            <p:nvPr/>
          </p:nvSpPr>
          <p:spPr>
            <a:xfrm>
              <a:off x="1543671" y="4527146"/>
              <a:ext cx="449006" cy="100235"/>
            </a:xfrm>
            <a:custGeom>
              <a:avLst/>
              <a:gdLst/>
              <a:ahLst/>
              <a:cxnLst/>
              <a:rect l="l" t="t" r="r" b="b"/>
              <a:pathLst>
                <a:path w="14003" h="3126" extrusionOk="0">
                  <a:moveTo>
                    <a:pt x="8355" y="1"/>
                  </a:moveTo>
                  <a:cubicBezTo>
                    <a:pt x="7686" y="585"/>
                    <a:pt x="6984" y="1321"/>
                    <a:pt x="6583" y="2072"/>
                  </a:cubicBezTo>
                  <a:cubicBezTo>
                    <a:pt x="3275" y="1772"/>
                    <a:pt x="1387" y="886"/>
                    <a:pt x="134" y="502"/>
                  </a:cubicBezTo>
                  <a:lnTo>
                    <a:pt x="0" y="3125"/>
                  </a:lnTo>
                  <a:lnTo>
                    <a:pt x="14002" y="3125"/>
                  </a:lnTo>
                  <a:cubicBezTo>
                    <a:pt x="14002" y="3125"/>
                    <a:pt x="13350" y="1404"/>
                    <a:pt x="11128" y="903"/>
                  </a:cubicBezTo>
                  <a:cubicBezTo>
                    <a:pt x="10176" y="702"/>
                    <a:pt x="9240" y="402"/>
                    <a:pt x="835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90;p67">
              <a:extLst>
                <a:ext uri="{FF2B5EF4-FFF2-40B4-BE49-F238E27FC236}">
                  <a16:creationId xmlns:a16="http://schemas.microsoft.com/office/drawing/2014/main" id="{DB03BD21-D600-526A-D0C9-727848734A01}"/>
                </a:ext>
              </a:extLst>
            </p:cNvPr>
            <p:cNvSpPr/>
            <p:nvPr/>
          </p:nvSpPr>
          <p:spPr>
            <a:xfrm>
              <a:off x="1448310" y="1964095"/>
              <a:ext cx="727587" cy="965445"/>
            </a:xfrm>
            <a:custGeom>
              <a:avLst/>
              <a:gdLst/>
              <a:ahLst/>
              <a:cxnLst/>
              <a:rect l="l" t="t" r="r" b="b"/>
              <a:pathLst>
                <a:path w="22691" h="30109" extrusionOk="0">
                  <a:moveTo>
                    <a:pt x="7669" y="0"/>
                  </a:moveTo>
                  <a:cubicBezTo>
                    <a:pt x="7385" y="67"/>
                    <a:pt x="7085" y="117"/>
                    <a:pt x="6784" y="167"/>
                  </a:cubicBezTo>
                  <a:cubicBezTo>
                    <a:pt x="4695" y="518"/>
                    <a:pt x="2339" y="585"/>
                    <a:pt x="1069" y="2740"/>
                  </a:cubicBezTo>
                  <a:cubicBezTo>
                    <a:pt x="0" y="4561"/>
                    <a:pt x="936" y="9875"/>
                    <a:pt x="1871" y="14369"/>
                  </a:cubicBezTo>
                  <a:cubicBezTo>
                    <a:pt x="2406" y="16892"/>
                    <a:pt x="2406" y="19482"/>
                    <a:pt x="1905" y="22005"/>
                  </a:cubicBezTo>
                  <a:cubicBezTo>
                    <a:pt x="1203" y="25531"/>
                    <a:pt x="501" y="30109"/>
                    <a:pt x="501" y="30109"/>
                  </a:cubicBezTo>
                  <a:lnTo>
                    <a:pt x="22690" y="30109"/>
                  </a:lnTo>
                  <a:cubicBezTo>
                    <a:pt x="21688" y="25547"/>
                    <a:pt x="18613" y="16541"/>
                    <a:pt x="18580" y="16458"/>
                  </a:cubicBezTo>
                  <a:cubicBezTo>
                    <a:pt x="18580" y="16458"/>
                    <a:pt x="19198" y="2339"/>
                    <a:pt x="18363" y="1370"/>
                  </a:cubicBezTo>
                  <a:cubicBezTo>
                    <a:pt x="17862" y="769"/>
                    <a:pt x="16675" y="434"/>
                    <a:pt x="15823" y="267"/>
                  </a:cubicBezTo>
                  <a:cubicBezTo>
                    <a:pt x="15272" y="150"/>
                    <a:pt x="14871" y="117"/>
                    <a:pt x="14871" y="117"/>
                  </a:cubicBezTo>
                  <a:cubicBezTo>
                    <a:pt x="14720" y="117"/>
                    <a:pt x="9975" y="0"/>
                    <a:pt x="766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91;p67">
              <a:extLst>
                <a:ext uri="{FF2B5EF4-FFF2-40B4-BE49-F238E27FC236}">
                  <a16:creationId xmlns:a16="http://schemas.microsoft.com/office/drawing/2014/main" id="{F95809D6-64B5-5564-3182-3A40E2453535}"/>
                </a:ext>
              </a:extLst>
            </p:cNvPr>
            <p:cNvSpPr/>
            <p:nvPr/>
          </p:nvSpPr>
          <p:spPr>
            <a:xfrm>
              <a:off x="1675458" y="2281795"/>
              <a:ext cx="138809" cy="158946"/>
            </a:xfrm>
            <a:custGeom>
              <a:avLst/>
              <a:gdLst/>
              <a:ahLst/>
              <a:cxnLst/>
              <a:rect l="l" t="t" r="r" b="b"/>
              <a:pathLst>
                <a:path w="4329" h="4957" extrusionOk="0">
                  <a:moveTo>
                    <a:pt x="4328" y="0"/>
                  </a:moveTo>
                  <a:lnTo>
                    <a:pt x="101" y="84"/>
                  </a:lnTo>
                  <a:cubicBezTo>
                    <a:pt x="84" y="167"/>
                    <a:pt x="1" y="3158"/>
                    <a:pt x="151" y="3893"/>
                  </a:cubicBezTo>
                  <a:cubicBezTo>
                    <a:pt x="258" y="4414"/>
                    <a:pt x="1080" y="4957"/>
                    <a:pt x="2098" y="4957"/>
                  </a:cubicBezTo>
                  <a:cubicBezTo>
                    <a:pt x="2353" y="4957"/>
                    <a:pt x="2620" y="4923"/>
                    <a:pt x="2891" y="4846"/>
                  </a:cubicBezTo>
                  <a:cubicBezTo>
                    <a:pt x="4228" y="4461"/>
                    <a:pt x="4328" y="3459"/>
                    <a:pt x="4328" y="3459"/>
                  </a:cubicBezTo>
                  <a:lnTo>
                    <a:pt x="432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92;p67">
              <a:extLst>
                <a:ext uri="{FF2B5EF4-FFF2-40B4-BE49-F238E27FC236}">
                  <a16:creationId xmlns:a16="http://schemas.microsoft.com/office/drawing/2014/main" id="{9E4D9374-29B0-CBAE-D59F-97B23A331AD2}"/>
                </a:ext>
              </a:extLst>
            </p:cNvPr>
            <p:cNvSpPr/>
            <p:nvPr/>
          </p:nvSpPr>
          <p:spPr>
            <a:xfrm>
              <a:off x="1665806" y="1964095"/>
              <a:ext cx="289900" cy="205761"/>
            </a:xfrm>
            <a:custGeom>
              <a:avLst/>
              <a:gdLst/>
              <a:ahLst/>
              <a:cxnLst/>
              <a:rect l="l" t="t" r="r" b="b"/>
              <a:pathLst>
                <a:path w="9041" h="6417" extrusionOk="0">
                  <a:moveTo>
                    <a:pt x="886" y="0"/>
                  </a:moveTo>
                  <a:cubicBezTo>
                    <a:pt x="602" y="67"/>
                    <a:pt x="302" y="117"/>
                    <a:pt x="1" y="167"/>
                  </a:cubicBezTo>
                  <a:cubicBezTo>
                    <a:pt x="1221" y="2657"/>
                    <a:pt x="4462" y="6216"/>
                    <a:pt x="6283" y="6416"/>
                  </a:cubicBezTo>
                  <a:cubicBezTo>
                    <a:pt x="7419" y="5932"/>
                    <a:pt x="8539" y="2172"/>
                    <a:pt x="9040" y="267"/>
                  </a:cubicBezTo>
                  <a:cubicBezTo>
                    <a:pt x="8489" y="150"/>
                    <a:pt x="8088" y="117"/>
                    <a:pt x="8088" y="117"/>
                  </a:cubicBezTo>
                  <a:cubicBezTo>
                    <a:pt x="7937" y="117"/>
                    <a:pt x="3192" y="0"/>
                    <a:pt x="88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93;p67">
              <a:extLst>
                <a:ext uri="{FF2B5EF4-FFF2-40B4-BE49-F238E27FC236}">
                  <a16:creationId xmlns:a16="http://schemas.microsoft.com/office/drawing/2014/main" id="{4546B4F0-82F1-BD9A-C6CE-8F60B10B3D5B}"/>
                </a:ext>
              </a:extLst>
            </p:cNvPr>
            <p:cNvSpPr/>
            <p:nvPr/>
          </p:nvSpPr>
          <p:spPr>
            <a:xfrm>
              <a:off x="1232929" y="2849153"/>
              <a:ext cx="590958" cy="388467"/>
            </a:xfrm>
            <a:custGeom>
              <a:avLst/>
              <a:gdLst/>
              <a:ahLst/>
              <a:cxnLst/>
              <a:rect l="l" t="t" r="r" b="b"/>
              <a:pathLst>
                <a:path w="18430" h="12115" extrusionOk="0">
                  <a:moveTo>
                    <a:pt x="1320" y="0"/>
                  </a:moveTo>
                  <a:cubicBezTo>
                    <a:pt x="585" y="0"/>
                    <a:pt x="0" y="585"/>
                    <a:pt x="0" y="1304"/>
                  </a:cubicBezTo>
                  <a:lnTo>
                    <a:pt x="0" y="10811"/>
                  </a:lnTo>
                  <a:cubicBezTo>
                    <a:pt x="0" y="10878"/>
                    <a:pt x="17" y="10961"/>
                    <a:pt x="17" y="11028"/>
                  </a:cubicBezTo>
                  <a:cubicBezTo>
                    <a:pt x="134" y="11663"/>
                    <a:pt x="669" y="12114"/>
                    <a:pt x="1320" y="12114"/>
                  </a:cubicBezTo>
                  <a:lnTo>
                    <a:pt x="16926" y="12114"/>
                  </a:lnTo>
                  <a:cubicBezTo>
                    <a:pt x="17645" y="12114"/>
                    <a:pt x="18229" y="11546"/>
                    <a:pt x="18246" y="10828"/>
                  </a:cubicBezTo>
                  <a:lnTo>
                    <a:pt x="18413" y="1337"/>
                  </a:lnTo>
                  <a:cubicBezTo>
                    <a:pt x="18430" y="635"/>
                    <a:pt x="17895" y="51"/>
                    <a:pt x="17210" y="0"/>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94;p67">
              <a:extLst>
                <a:ext uri="{FF2B5EF4-FFF2-40B4-BE49-F238E27FC236}">
                  <a16:creationId xmlns:a16="http://schemas.microsoft.com/office/drawing/2014/main" id="{74C06093-D440-751C-AE81-96E0AB13A133}"/>
                </a:ext>
              </a:extLst>
            </p:cNvPr>
            <p:cNvSpPr/>
            <p:nvPr/>
          </p:nvSpPr>
          <p:spPr>
            <a:xfrm>
              <a:off x="1232929" y="2849153"/>
              <a:ext cx="552384" cy="353645"/>
            </a:xfrm>
            <a:custGeom>
              <a:avLst/>
              <a:gdLst/>
              <a:ahLst/>
              <a:cxnLst/>
              <a:rect l="l" t="t" r="r" b="b"/>
              <a:pathLst>
                <a:path w="17227" h="11029" extrusionOk="0">
                  <a:moveTo>
                    <a:pt x="1320" y="0"/>
                  </a:moveTo>
                  <a:cubicBezTo>
                    <a:pt x="585" y="0"/>
                    <a:pt x="0" y="585"/>
                    <a:pt x="0" y="1304"/>
                  </a:cubicBezTo>
                  <a:lnTo>
                    <a:pt x="0" y="10811"/>
                  </a:lnTo>
                  <a:cubicBezTo>
                    <a:pt x="0" y="10878"/>
                    <a:pt x="17" y="10961"/>
                    <a:pt x="17" y="11028"/>
                  </a:cubicBezTo>
                  <a:lnTo>
                    <a:pt x="16375" y="11028"/>
                  </a:lnTo>
                  <a:cubicBezTo>
                    <a:pt x="16759" y="11028"/>
                    <a:pt x="17076" y="10727"/>
                    <a:pt x="17076" y="10343"/>
                  </a:cubicBezTo>
                  <a:lnTo>
                    <a:pt x="17227" y="251"/>
                  </a:lnTo>
                  <a:cubicBezTo>
                    <a:pt x="17227" y="168"/>
                    <a:pt x="17210" y="84"/>
                    <a:pt x="1721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95;p67">
              <a:extLst>
                <a:ext uri="{FF2B5EF4-FFF2-40B4-BE49-F238E27FC236}">
                  <a16:creationId xmlns:a16="http://schemas.microsoft.com/office/drawing/2014/main" id="{9BEBBCD6-75D6-3FA8-0A59-3C8CC5442D30}"/>
                </a:ext>
              </a:extLst>
            </p:cNvPr>
            <p:cNvSpPr/>
            <p:nvPr/>
          </p:nvSpPr>
          <p:spPr>
            <a:xfrm>
              <a:off x="1480984" y="3001847"/>
              <a:ext cx="188414" cy="286853"/>
            </a:xfrm>
            <a:custGeom>
              <a:avLst/>
              <a:gdLst/>
              <a:ahLst/>
              <a:cxnLst/>
              <a:rect l="l" t="t" r="r" b="b"/>
              <a:pathLst>
                <a:path w="5876" h="8946" extrusionOk="0">
                  <a:moveTo>
                    <a:pt x="3342" y="0"/>
                  </a:moveTo>
                  <a:lnTo>
                    <a:pt x="0" y="1053"/>
                  </a:lnTo>
                  <a:lnTo>
                    <a:pt x="1020" y="5030"/>
                  </a:lnTo>
                  <a:cubicBezTo>
                    <a:pt x="953" y="6183"/>
                    <a:pt x="2206" y="8655"/>
                    <a:pt x="2440" y="8756"/>
                  </a:cubicBezTo>
                  <a:cubicBezTo>
                    <a:pt x="2454" y="8761"/>
                    <a:pt x="2466" y="8764"/>
                    <a:pt x="2477" y="8764"/>
                  </a:cubicBezTo>
                  <a:cubicBezTo>
                    <a:pt x="2820" y="8764"/>
                    <a:pt x="1711" y="6032"/>
                    <a:pt x="1922" y="6032"/>
                  </a:cubicBezTo>
                  <a:cubicBezTo>
                    <a:pt x="2133" y="6048"/>
                    <a:pt x="2784" y="8914"/>
                    <a:pt x="3159" y="8914"/>
                  </a:cubicBezTo>
                  <a:cubicBezTo>
                    <a:pt x="3170" y="8914"/>
                    <a:pt x="3181" y="8911"/>
                    <a:pt x="3192" y="8906"/>
                  </a:cubicBezTo>
                  <a:cubicBezTo>
                    <a:pt x="3575" y="8723"/>
                    <a:pt x="2563" y="5915"/>
                    <a:pt x="2756" y="5915"/>
                  </a:cubicBezTo>
                  <a:cubicBezTo>
                    <a:pt x="2756" y="5915"/>
                    <a:pt x="2757" y="5915"/>
                    <a:pt x="2757" y="5915"/>
                  </a:cubicBezTo>
                  <a:cubicBezTo>
                    <a:pt x="2941" y="5932"/>
                    <a:pt x="3476" y="8271"/>
                    <a:pt x="3660" y="8605"/>
                  </a:cubicBezTo>
                  <a:cubicBezTo>
                    <a:pt x="3770" y="8797"/>
                    <a:pt x="3893" y="8946"/>
                    <a:pt x="4003" y="8946"/>
                  </a:cubicBezTo>
                  <a:cubicBezTo>
                    <a:pt x="4075" y="8946"/>
                    <a:pt x="4141" y="8881"/>
                    <a:pt x="4194" y="8722"/>
                  </a:cubicBezTo>
                  <a:cubicBezTo>
                    <a:pt x="4328" y="8321"/>
                    <a:pt x="3426" y="5865"/>
                    <a:pt x="3593" y="5765"/>
                  </a:cubicBezTo>
                  <a:cubicBezTo>
                    <a:pt x="3595" y="5763"/>
                    <a:pt x="3598" y="5762"/>
                    <a:pt x="3601" y="5762"/>
                  </a:cubicBezTo>
                  <a:cubicBezTo>
                    <a:pt x="3766" y="5762"/>
                    <a:pt x="4237" y="8341"/>
                    <a:pt x="4633" y="8341"/>
                  </a:cubicBezTo>
                  <a:cubicBezTo>
                    <a:pt x="4660" y="8341"/>
                    <a:pt x="4686" y="8329"/>
                    <a:pt x="4712" y="8305"/>
                  </a:cubicBezTo>
                  <a:cubicBezTo>
                    <a:pt x="5046" y="7987"/>
                    <a:pt x="4194" y="4462"/>
                    <a:pt x="4194" y="4462"/>
                  </a:cubicBezTo>
                  <a:lnTo>
                    <a:pt x="4194" y="4462"/>
                  </a:lnTo>
                  <a:lnTo>
                    <a:pt x="4662" y="5013"/>
                  </a:lnTo>
                  <a:cubicBezTo>
                    <a:pt x="4662" y="5013"/>
                    <a:pt x="5113" y="6416"/>
                    <a:pt x="5497" y="6450"/>
                  </a:cubicBezTo>
                  <a:cubicBezTo>
                    <a:pt x="5502" y="6450"/>
                    <a:pt x="5506" y="6450"/>
                    <a:pt x="5510" y="6450"/>
                  </a:cubicBezTo>
                  <a:cubicBezTo>
                    <a:pt x="5876" y="6450"/>
                    <a:pt x="5612" y="4976"/>
                    <a:pt x="5414" y="4645"/>
                  </a:cubicBezTo>
                  <a:cubicBezTo>
                    <a:pt x="5230" y="4295"/>
                    <a:pt x="4695" y="3292"/>
                    <a:pt x="3676" y="3008"/>
                  </a:cubicBezTo>
                  <a:lnTo>
                    <a:pt x="3342"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96;p67">
              <a:extLst>
                <a:ext uri="{FF2B5EF4-FFF2-40B4-BE49-F238E27FC236}">
                  <a16:creationId xmlns:a16="http://schemas.microsoft.com/office/drawing/2014/main" id="{26FD726A-7E68-76FD-376B-A16AA8F44FA2}"/>
                </a:ext>
              </a:extLst>
            </p:cNvPr>
            <p:cNvSpPr/>
            <p:nvPr/>
          </p:nvSpPr>
          <p:spPr>
            <a:xfrm>
              <a:off x="1317581" y="2006196"/>
              <a:ext cx="333252" cy="1093192"/>
            </a:xfrm>
            <a:custGeom>
              <a:avLst/>
              <a:gdLst/>
              <a:ahLst/>
              <a:cxnLst/>
              <a:rect l="l" t="t" r="r" b="b"/>
              <a:pathLst>
                <a:path w="10393" h="34093" extrusionOk="0">
                  <a:moveTo>
                    <a:pt x="7069" y="0"/>
                  </a:moveTo>
                  <a:cubicBezTo>
                    <a:pt x="6934" y="0"/>
                    <a:pt x="6795" y="8"/>
                    <a:pt x="6650" y="24"/>
                  </a:cubicBezTo>
                  <a:cubicBezTo>
                    <a:pt x="3776" y="324"/>
                    <a:pt x="0" y="14978"/>
                    <a:pt x="251" y="18687"/>
                  </a:cubicBezTo>
                  <a:cubicBezTo>
                    <a:pt x="501" y="22413"/>
                    <a:pt x="4227" y="34092"/>
                    <a:pt x="4227" y="34092"/>
                  </a:cubicBezTo>
                  <a:lnTo>
                    <a:pt x="9407" y="32455"/>
                  </a:lnTo>
                  <a:lnTo>
                    <a:pt x="7385" y="18336"/>
                  </a:lnTo>
                  <a:cubicBezTo>
                    <a:pt x="7385" y="18336"/>
                    <a:pt x="10393" y="8278"/>
                    <a:pt x="10276" y="5036"/>
                  </a:cubicBezTo>
                  <a:cubicBezTo>
                    <a:pt x="10182" y="1985"/>
                    <a:pt x="9229" y="0"/>
                    <a:pt x="706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97;p67">
              <a:extLst>
                <a:ext uri="{FF2B5EF4-FFF2-40B4-BE49-F238E27FC236}">
                  <a16:creationId xmlns:a16="http://schemas.microsoft.com/office/drawing/2014/main" id="{DD5D55C9-9056-AC1C-6A34-45B15A187CA7}"/>
                </a:ext>
              </a:extLst>
            </p:cNvPr>
            <p:cNvSpPr/>
            <p:nvPr/>
          </p:nvSpPr>
          <p:spPr>
            <a:xfrm>
              <a:off x="1827606" y="2798266"/>
              <a:ext cx="147371" cy="131883"/>
            </a:xfrm>
            <a:custGeom>
              <a:avLst/>
              <a:gdLst/>
              <a:ahLst/>
              <a:cxnLst/>
              <a:rect l="l" t="t" r="r" b="b"/>
              <a:pathLst>
                <a:path w="4596" h="4113" extrusionOk="0">
                  <a:moveTo>
                    <a:pt x="2925" y="0"/>
                  </a:moveTo>
                  <a:cubicBezTo>
                    <a:pt x="1956" y="418"/>
                    <a:pt x="1" y="2406"/>
                    <a:pt x="1" y="2406"/>
                  </a:cubicBezTo>
                  <a:lnTo>
                    <a:pt x="385" y="3375"/>
                  </a:lnTo>
                  <a:cubicBezTo>
                    <a:pt x="385" y="3375"/>
                    <a:pt x="1044" y="4113"/>
                    <a:pt x="1800" y="4113"/>
                  </a:cubicBezTo>
                  <a:cubicBezTo>
                    <a:pt x="1824" y="4113"/>
                    <a:pt x="1848" y="4112"/>
                    <a:pt x="1872" y="4110"/>
                  </a:cubicBezTo>
                  <a:cubicBezTo>
                    <a:pt x="2657" y="4077"/>
                    <a:pt x="4596" y="2874"/>
                    <a:pt x="4596" y="2874"/>
                  </a:cubicBezTo>
                  <a:lnTo>
                    <a:pt x="2925"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98;p67">
              <a:extLst>
                <a:ext uri="{FF2B5EF4-FFF2-40B4-BE49-F238E27FC236}">
                  <a16:creationId xmlns:a16="http://schemas.microsoft.com/office/drawing/2014/main" id="{B77532A6-E3E7-2AE0-1874-ADCB33C382FB}"/>
                </a:ext>
              </a:extLst>
            </p:cNvPr>
            <p:cNvSpPr/>
            <p:nvPr/>
          </p:nvSpPr>
          <p:spPr>
            <a:xfrm>
              <a:off x="1728494" y="2811060"/>
              <a:ext cx="176293" cy="142080"/>
            </a:xfrm>
            <a:custGeom>
              <a:avLst/>
              <a:gdLst/>
              <a:ahLst/>
              <a:cxnLst/>
              <a:rect l="l" t="t" r="r" b="b"/>
              <a:pathLst>
                <a:path w="5498" h="4431" extrusionOk="0">
                  <a:moveTo>
                    <a:pt x="2875" y="1"/>
                  </a:moveTo>
                  <a:cubicBezTo>
                    <a:pt x="2289" y="1"/>
                    <a:pt x="561" y="1250"/>
                    <a:pt x="184" y="1840"/>
                  </a:cubicBezTo>
                  <a:cubicBezTo>
                    <a:pt x="1" y="2107"/>
                    <a:pt x="84" y="2475"/>
                    <a:pt x="368" y="2625"/>
                  </a:cubicBezTo>
                  <a:cubicBezTo>
                    <a:pt x="435" y="2676"/>
                    <a:pt x="519" y="2709"/>
                    <a:pt x="602" y="2742"/>
                  </a:cubicBezTo>
                  <a:cubicBezTo>
                    <a:pt x="602" y="2742"/>
                    <a:pt x="519" y="3294"/>
                    <a:pt x="1037" y="3361"/>
                  </a:cubicBezTo>
                  <a:cubicBezTo>
                    <a:pt x="1071" y="3365"/>
                    <a:pt x="1105" y="3368"/>
                    <a:pt x="1139" y="3368"/>
                  </a:cubicBezTo>
                  <a:cubicBezTo>
                    <a:pt x="1222" y="3368"/>
                    <a:pt x="1305" y="3356"/>
                    <a:pt x="1388" y="3344"/>
                  </a:cubicBezTo>
                  <a:cubicBezTo>
                    <a:pt x="1546" y="3777"/>
                    <a:pt x="1755" y="3886"/>
                    <a:pt x="2035" y="3886"/>
                  </a:cubicBezTo>
                  <a:cubicBezTo>
                    <a:pt x="2079" y="3886"/>
                    <a:pt x="2125" y="3883"/>
                    <a:pt x="2173" y="3879"/>
                  </a:cubicBezTo>
                  <a:cubicBezTo>
                    <a:pt x="2240" y="4012"/>
                    <a:pt x="2340" y="4129"/>
                    <a:pt x="2440" y="4229"/>
                  </a:cubicBezTo>
                  <a:cubicBezTo>
                    <a:pt x="2574" y="4346"/>
                    <a:pt x="2741" y="4413"/>
                    <a:pt x="2925" y="4430"/>
                  </a:cubicBezTo>
                  <a:cubicBezTo>
                    <a:pt x="2930" y="4431"/>
                    <a:pt x="2936" y="4431"/>
                    <a:pt x="2943" y="4431"/>
                  </a:cubicBezTo>
                  <a:cubicBezTo>
                    <a:pt x="3267" y="4431"/>
                    <a:pt x="5051" y="3655"/>
                    <a:pt x="5264" y="3361"/>
                  </a:cubicBezTo>
                  <a:cubicBezTo>
                    <a:pt x="5498" y="3060"/>
                    <a:pt x="3610" y="36"/>
                    <a:pt x="2908" y="2"/>
                  </a:cubicBezTo>
                  <a:cubicBezTo>
                    <a:pt x="2897" y="1"/>
                    <a:pt x="2887" y="1"/>
                    <a:pt x="287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99;p67">
              <a:extLst>
                <a:ext uri="{FF2B5EF4-FFF2-40B4-BE49-F238E27FC236}">
                  <a16:creationId xmlns:a16="http://schemas.microsoft.com/office/drawing/2014/main" id="{656D256C-7F54-1C18-A529-FCFD030F0DD2}"/>
                </a:ext>
              </a:extLst>
            </p:cNvPr>
            <p:cNvSpPr/>
            <p:nvPr/>
          </p:nvSpPr>
          <p:spPr>
            <a:xfrm>
              <a:off x="1740293" y="2844856"/>
              <a:ext cx="91097" cy="54158"/>
            </a:xfrm>
            <a:custGeom>
              <a:avLst/>
              <a:gdLst/>
              <a:ahLst/>
              <a:cxnLst/>
              <a:rect l="l" t="t" r="r" b="b"/>
              <a:pathLst>
                <a:path w="2841" h="1689" extrusionOk="0">
                  <a:moveTo>
                    <a:pt x="2841" y="1"/>
                  </a:moveTo>
                  <a:cubicBezTo>
                    <a:pt x="2807" y="1"/>
                    <a:pt x="1721" y="235"/>
                    <a:pt x="1304" y="402"/>
                  </a:cubicBezTo>
                  <a:cubicBezTo>
                    <a:pt x="752" y="619"/>
                    <a:pt x="284" y="1037"/>
                    <a:pt x="0" y="1571"/>
                  </a:cubicBezTo>
                  <a:cubicBezTo>
                    <a:pt x="67" y="1622"/>
                    <a:pt x="151" y="1655"/>
                    <a:pt x="234" y="1688"/>
                  </a:cubicBezTo>
                  <a:cubicBezTo>
                    <a:pt x="301" y="1505"/>
                    <a:pt x="635" y="1237"/>
                    <a:pt x="936" y="1003"/>
                  </a:cubicBezTo>
                  <a:cubicBezTo>
                    <a:pt x="1237" y="786"/>
                    <a:pt x="2791" y="18"/>
                    <a:pt x="284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00;p67">
              <a:extLst>
                <a:ext uri="{FF2B5EF4-FFF2-40B4-BE49-F238E27FC236}">
                  <a16:creationId xmlns:a16="http://schemas.microsoft.com/office/drawing/2014/main" id="{F3077901-9EA7-67B2-4479-999DC79EC93A}"/>
                </a:ext>
              </a:extLst>
            </p:cNvPr>
            <p:cNvSpPr/>
            <p:nvPr/>
          </p:nvSpPr>
          <p:spPr>
            <a:xfrm>
              <a:off x="1761713" y="2879679"/>
              <a:ext cx="79874" cy="39376"/>
            </a:xfrm>
            <a:custGeom>
              <a:avLst/>
              <a:gdLst/>
              <a:ahLst/>
              <a:cxnLst/>
              <a:rect l="l" t="t" r="r" b="b"/>
              <a:pathLst>
                <a:path w="2491" h="1228" extrusionOk="0">
                  <a:moveTo>
                    <a:pt x="2490" y="1"/>
                  </a:moveTo>
                  <a:lnTo>
                    <a:pt x="2490" y="1"/>
                  </a:lnTo>
                  <a:cubicBezTo>
                    <a:pt x="2440" y="18"/>
                    <a:pt x="1154" y="218"/>
                    <a:pt x="636" y="602"/>
                  </a:cubicBezTo>
                  <a:cubicBezTo>
                    <a:pt x="402" y="786"/>
                    <a:pt x="184" y="987"/>
                    <a:pt x="1" y="1221"/>
                  </a:cubicBezTo>
                  <a:cubicBezTo>
                    <a:pt x="35" y="1225"/>
                    <a:pt x="69" y="1228"/>
                    <a:pt x="103" y="1228"/>
                  </a:cubicBezTo>
                  <a:cubicBezTo>
                    <a:pt x="186" y="1228"/>
                    <a:pt x="269" y="1216"/>
                    <a:pt x="352" y="1204"/>
                  </a:cubicBezTo>
                  <a:lnTo>
                    <a:pt x="249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01;p67">
              <a:extLst>
                <a:ext uri="{FF2B5EF4-FFF2-40B4-BE49-F238E27FC236}">
                  <a16:creationId xmlns:a16="http://schemas.microsoft.com/office/drawing/2014/main" id="{9E804966-3C93-6045-33ED-F178CD32C8F2}"/>
                </a:ext>
              </a:extLst>
            </p:cNvPr>
            <p:cNvSpPr/>
            <p:nvPr/>
          </p:nvSpPr>
          <p:spPr>
            <a:xfrm>
              <a:off x="1798139" y="2916137"/>
              <a:ext cx="53068" cy="30558"/>
            </a:xfrm>
            <a:custGeom>
              <a:avLst/>
              <a:gdLst/>
              <a:ahLst/>
              <a:cxnLst/>
              <a:rect l="l" t="t" r="r" b="b"/>
              <a:pathLst>
                <a:path w="1655" h="953" extrusionOk="0">
                  <a:moveTo>
                    <a:pt x="1655" y="0"/>
                  </a:moveTo>
                  <a:lnTo>
                    <a:pt x="1" y="602"/>
                  </a:lnTo>
                  <a:cubicBezTo>
                    <a:pt x="68" y="735"/>
                    <a:pt x="168" y="852"/>
                    <a:pt x="268" y="952"/>
                  </a:cubicBezTo>
                  <a:cubicBezTo>
                    <a:pt x="769" y="685"/>
                    <a:pt x="1237" y="368"/>
                    <a:pt x="165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02;p67">
              <a:extLst>
                <a:ext uri="{FF2B5EF4-FFF2-40B4-BE49-F238E27FC236}">
                  <a16:creationId xmlns:a16="http://schemas.microsoft.com/office/drawing/2014/main" id="{1BE39A01-E336-8279-7C07-E603FCA5CDA2}"/>
                </a:ext>
              </a:extLst>
            </p:cNvPr>
            <p:cNvSpPr/>
            <p:nvPr/>
          </p:nvSpPr>
          <p:spPr>
            <a:xfrm>
              <a:off x="1865123" y="2008024"/>
              <a:ext cx="399177" cy="943481"/>
            </a:xfrm>
            <a:custGeom>
              <a:avLst/>
              <a:gdLst/>
              <a:ahLst/>
              <a:cxnLst/>
              <a:rect l="l" t="t" r="r" b="b"/>
              <a:pathLst>
                <a:path w="12449" h="29424" extrusionOk="0">
                  <a:moveTo>
                    <a:pt x="5364" y="0"/>
                  </a:moveTo>
                  <a:lnTo>
                    <a:pt x="5497" y="16675"/>
                  </a:lnTo>
                  <a:lnTo>
                    <a:pt x="0" y="24161"/>
                  </a:lnTo>
                  <a:lnTo>
                    <a:pt x="3559" y="29424"/>
                  </a:lnTo>
                  <a:cubicBezTo>
                    <a:pt x="3559" y="29424"/>
                    <a:pt x="12365" y="21588"/>
                    <a:pt x="12448" y="18396"/>
                  </a:cubicBezTo>
                  <a:cubicBezTo>
                    <a:pt x="11095" y="6784"/>
                    <a:pt x="5364" y="0"/>
                    <a:pt x="53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03;p67">
              <a:extLst>
                <a:ext uri="{FF2B5EF4-FFF2-40B4-BE49-F238E27FC236}">
                  <a16:creationId xmlns:a16="http://schemas.microsoft.com/office/drawing/2014/main" id="{E7F15AFF-6A34-4452-7CE9-BAC10B67DC6D}"/>
                </a:ext>
              </a:extLst>
            </p:cNvPr>
            <p:cNvSpPr/>
            <p:nvPr/>
          </p:nvSpPr>
          <p:spPr>
            <a:xfrm>
              <a:off x="1687258" y="1626001"/>
              <a:ext cx="305932" cy="510090"/>
            </a:xfrm>
            <a:custGeom>
              <a:avLst/>
              <a:gdLst/>
              <a:ahLst/>
              <a:cxnLst/>
              <a:rect l="l" t="t" r="r" b="b"/>
              <a:pathLst>
                <a:path w="9541" h="15908" extrusionOk="0">
                  <a:moveTo>
                    <a:pt x="8354" y="1"/>
                  </a:moveTo>
                  <a:cubicBezTo>
                    <a:pt x="8304" y="135"/>
                    <a:pt x="8354" y="552"/>
                    <a:pt x="8104" y="987"/>
                  </a:cubicBezTo>
                  <a:cubicBezTo>
                    <a:pt x="7770" y="1572"/>
                    <a:pt x="5581" y="1371"/>
                    <a:pt x="4829" y="1638"/>
                  </a:cubicBezTo>
                  <a:cubicBezTo>
                    <a:pt x="3910" y="1956"/>
                    <a:pt x="3693" y="2173"/>
                    <a:pt x="3008" y="2775"/>
                  </a:cubicBezTo>
                  <a:cubicBezTo>
                    <a:pt x="2788" y="1926"/>
                    <a:pt x="2415" y="1424"/>
                    <a:pt x="1855" y="1424"/>
                  </a:cubicBezTo>
                  <a:cubicBezTo>
                    <a:pt x="1775" y="1424"/>
                    <a:pt x="1692" y="1434"/>
                    <a:pt x="1604" y="1455"/>
                  </a:cubicBezTo>
                  <a:cubicBezTo>
                    <a:pt x="852" y="1622"/>
                    <a:pt x="1253" y="3777"/>
                    <a:pt x="1704" y="4011"/>
                  </a:cubicBezTo>
                  <a:cubicBezTo>
                    <a:pt x="1909" y="4125"/>
                    <a:pt x="2077" y="4156"/>
                    <a:pt x="2198" y="4156"/>
                  </a:cubicBezTo>
                  <a:cubicBezTo>
                    <a:pt x="2343" y="4156"/>
                    <a:pt x="2423" y="4111"/>
                    <a:pt x="2423" y="4111"/>
                  </a:cubicBezTo>
                  <a:lnTo>
                    <a:pt x="2423" y="4111"/>
                  </a:lnTo>
                  <a:cubicBezTo>
                    <a:pt x="2423" y="4111"/>
                    <a:pt x="2707" y="7754"/>
                    <a:pt x="2373" y="8739"/>
                  </a:cubicBezTo>
                  <a:cubicBezTo>
                    <a:pt x="2039" y="9725"/>
                    <a:pt x="1036" y="10277"/>
                    <a:pt x="0" y="10611"/>
                  </a:cubicBezTo>
                  <a:cubicBezTo>
                    <a:pt x="902" y="12282"/>
                    <a:pt x="3960" y="15356"/>
                    <a:pt x="5330" y="15907"/>
                  </a:cubicBezTo>
                  <a:cubicBezTo>
                    <a:pt x="6333" y="15674"/>
                    <a:pt x="7419" y="10661"/>
                    <a:pt x="7419" y="10661"/>
                  </a:cubicBezTo>
                  <a:cubicBezTo>
                    <a:pt x="7419" y="10661"/>
                    <a:pt x="6466" y="10511"/>
                    <a:pt x="6115" y="10126"/>
                  </a:cubicBezTo>
                  <a:cubicBezTo>
                    <a:pt x="5631" y="9592"/>
                    <a:pt x="5765" y="8890"/>
                    <a:pt x="5781" y="8623"/>
                  </a:cubicBezTo>
                  <a:cubicBezTo>
                    <a:pt x="5798" y="8392"/>
                    <a:pt x="5701" y="6950"/>
                    <a:pt x="6318" y="6950"/>
                  </a:cubicBezTo>
                  <a:cubicBezTo>
                    <a:pt x="6328" y="6950"/>
                    <a:pt x="6339" y="6951"/>
                    <a:pt x="6349" y="6952"/>
                  </a:cubicBezTo>
                  <a:cubicBezTo>
                    <a:pt x="6450" y="6968"/>
                    <a:pt x="6533" y="6985"/>
                    <a:pt x="6633" y="7002"/>
                  </a:cubicBezTo>
                  <a:cubicBezTo>
                    <a:pt x="6945" y="7059"/>
                    <a:pt x="7235" y="7087"/>
                    <a:pt x="7494" y="7087"/>
                  </a:cubicBezTo>
                  <a:cubicBezTo>
                    <a:pt x="7986" y="7087"/>
                    <a:pt x="8370" y="6987"/>
                    <a:pt x="8588" y="6801"/>
                  </a:cubicBezTo>
                  <a:cubicBezTo>
                    <a:pt x="8822" y="6618"/>
                    <a:pt x="8806" y="5765"/>
                    <a:pt x="8939" y="4997"/>
                  </a:cubicBezTo>
                  <a:cubicBezTo>
                    <a:pt x="9039" y="4395"/>
                    <a:pt x="9524" y="4328"/>
                    <a:pt x="9524" y="4111"/>
                  </a:cubicBezTo>
                  <a:cubicBezTo>
                    <a:pt x="9541" y="3627"/>
                    <a:pt x="8806" y="4095"/>
                    <a:pt x="8889" y="2039"/>
                  </a:cubicBezTo>
                  <a:cubicBezTo>
                    <a:pt x="8872" y="920"/>
                    <a:pt x="8655" y="335"/>
                    <a:pt x="835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04;p67">
              <a:extLst>
                <a:ext uri="{FF2B5EF4-FFF2-40B4-BE49-F238E27FC236}">
                  <a16:creationId xmlns:a16="http://schemas.microsoft.com/office/drawing/2014/main" id="{5D042B29-F5CC-CE80-5E9F-BEDD9562D6CF}"/>
                </a:ext>
              </a:extLst>
            </p:cNvPr>
            <p:cNvSpPr/>
            <p:nvPr/>
          </p:nvSpPr>
          <p:spPr>
            <a:xfrm>
              <a:off x="1687258" y="1737459"/>
              <a:ext cx="237890" cy="398632"/>
            </a:xfrm>
            <a:custGeom>
              <a:avLst/>
              <a:gdLst/>
              <a:ahLst/>
              <a:cxnLst/>
              <a:rect l="l" t="t" r="r" b="b"/>
              <a:pathLst>
                <a:path w="7419" h="12432" extrusionOk="0">
                  <a:moveTo>
                    <a:pt x="2874" y="0"/>
                  </a:moveTo>
                  <a:cubicBezTo>
                    <a:pt x="2790" y="535"/>
                    <a:pt x="2423" y="635"/>
                    <a:pt x="2423" y="635"/>
                  </a:cubicBezTo>
                  <a:cubicBezTo>
                    <a:pt x="2423" y="635"/>
                    <a:pt x="2707" y="4278"/>
                    <a:pt x="2373" y="5263"/>
                  </a:cubicBezTo>
                  <a:cubicBezTo>
                    <a:pt x="2039" y="6249"/>
                    <a:pt x="1036" y="6801"/>
                    <a:pt x="0" y="7135"/>
                  </a:cubicBezTo>
                  <a:cubicBezTo>
                    <a:pt x="902" y="8806"/>
                    <a:pt x="3960" y="11880"/>
                    <a:pt x="5330" y="12431"/>
                  </a:cubicBezTo>
                  <a:cubicBezTo>
                    <a:pt x="6333" y="12198"/>
                    <a:pt x="7419" y="7185"/>
                    <a:pt x="7419" y="7185"/>
                  </a:cubicBezTo>
                  <a:cubicBezTo>
                    <a:pt x="7419" y="7185"/>
                    <a:pt x="6416" y="7068"/>
                    <a:pt x="6115" y="6650"/>
                  </a:cubicBezTo>
                  <a:cubicBezTo>
                    <a:pt x="5748" y="6132"/>
                    <a:pt x="5765" y="5414"/>
                    <a:pt x="5781" y="5147"/>
                  </a:cubicBezTo>
                  <a:cubicBezTo>
                    <a:pt x="5798" y="4916"/>
                    <a:pt x="5701" y="3474"/>
                    <a:pt x="6318" y="3474"/>
                  </a:cubicBezTo>
                  <a:cubicBezTo>
                    <a:pt x="6328" y="3474"/>
                    <a:pt x="6339" y="3475"/>
                    <a:pt x="6349" y="3476"/>
                  </a:cubicBezTo>
                  <a:cubicBezTo>
                    <a:pt x="5648" y="3359"/>
                    <a:pt x="3726" y="2824"/>
                    <a:pt x="3041" y="669"/>
                  </a:cubicBezTo>
                  <a:cubicBezTo>
                    <a:pt x="3008" y="518"/>
                    <a:pt x="2941" y="318"/>
                    <a:pt x="287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05;p67">
              <a:extLst>
                <a:ext uri="{FF2B5EF4-FFF2-40B4-BE49-F238E27FC236}">
                  <a16:creationId xmlns:a16="http://schemas.microsoft.com/office/drawing/2014/main" id="{7A5032F0-910F-B6B6-543C-15464D5F96FF}"/>
                </a:ext>
              </a:extLst>
            </p:cNvPr>
            <p:cNvSpPr/>
            <p:nvPr/>
          </p:nvSpPr>
          <p:spPr>
            <a:xfrm>
              <a:off x="1739203" y="1686444"/>
              <a:ext cx="32738" cy="54254"/>
            </a:xfrm>
            <a:custGeom>
              <a:avLst/>
              <a:gdLst/>
              <a:ahLst/>
              <a:cxnLst/>
              <a:rect l="l" t="t" r="r" b="b"/>
              <a:pathLst>
                <a:path w="1021" h="1692" extrusionOk="0">
                  <a:moveTo>
                    <a:pt x="214" y="0"/>
                  </a:moveTo>
                  <a:cubicBezTo>
                    <a:pt x="75" y="0"/>
                    <a:pt x="1" y="88"/>
                    <a:pt x="1" y="88"/>
                  </a:cubicBezTo>
                  <a:cubicBezTo>
                    <a:pt x="536" y="88"/>
                    <a:pt x="602" y="806"/>
                    <a:pt x="602" y="806"/>
                  </a:cubicBezTo>
                  <a:cubicBezTo>
                    <a:pt x="536" y="806"/>
                    <a:pt x="469" y="823"/>
                    <a:pt x="402" y="839"/>
                  </a:cubicBezTo>
                  <a:cubicBezTo>
                    <a:pt x="68" y="923"/>
                    <a:pt x="101" y="1692"/>
                    <a:pt x="569" y="1692"/>
                  </a:cubicBezTo>
                  <a:cubicBezTo>
                    <a:pt x="1020" y="1692"/>
                    <a:pt x="970" y="455"/>
                    <a:pt x="519" y="121"/>
                  </a:cubicBezTo>
                  <a:cubicBezTo>
                    <a:pt x="397" y="29"/>
                    <a:pt x="294" y="0"/>
                    <a:pt x="21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06;p67">
              <a:extLst>
                <a:ext uri="{FF2B5EF4-FFF2-40B4-BE49-F238E27FC236}">
                  <a16:creationId xmlns:a16="http://schemas.microsoft.com/office/drawing/2014/main" id="{29ACDE09-41E1-2158-DFE7-52B3E200CFB4}"/>
                </a:ext>
              </a:extLst>
            </p:cNvPr>
            <p:cNvSpPr/>
            <p:nvPr/>
          </p:nvSpPr>
          <p:spPr>
            <a:xfrm>
              <a:off x="1928323" y="1705298"/>
              <a:ext cx="24145" cy="24145"/>
            </a:xfrm>
            <a:custGeom>
              <a:avLst/>
              <a:gdLst/>
              <a:ahLst/>
              <a:cxnLst/>
              <a:rect l="l" t="t" r="r" b="b"/>
              <a:pathLst>
                <a:path w="753" h="753" extrusionOk="0">
                  <a:moveTo>
                    <a:pt x="385" y="1"/>
                  </a:moveTo>
                  <a:cubicBezTo>
                    <a:pt x="318" y="1"/>
                    <a:pt x="252" y="18"/>
                    <a:pt x="201" y="51"/>
                  </a:cubicBezTo>
                  <a:lnTo>
                    <a:pt x="118" y="118"/>
                  </a:lnTo>
                  <a:cubicBezTo>
                    <a:pt x="68" y="151"/>
                    <a:pt x="34" y="218"/>
                    <a:pt x="18" y="285"/>
                  </a:cubicBezTo>
                  <a:lnTo>
                    <a:pt x="1" y="368"/>
                  </a:lnTo>
                  <a:cubicBezTo>
                    <a:pt x="1" y="469"/>
                    <a:pt x="34" y="569"/>
                    <a:pt x="101" y="636"/>
                  </a:cubicBezTo>
                  <a:cubicBezTo>
                    <a:pt x="135" y="686"/>
                    <a:pt x="185" y="703"/>
                    <a:pt x="235" y="719"/>
                  </a:cubicBezTo>
                  <a:cubicBezTo>
                    <a:pt x="268" y="753"/>
                    <a:pt x="318" y="753"/>
                    <a:pt x="369" y="753"/>
                  </a:cubicBezTo>
                  <a:cubicBezTo>
                    <a:pt x="435" y="753"/>
                    <a:pt x="502" y="736"/>
                    <a:pt x="552" y="703"/>
                  </a:cubicBezTo>
                  <a:lnTo>
                    <a:pt x="636" y="652"/>
                  </a:lnTo>
                  <a:cubicBezTo>
                    <a:pt x="686" y="602"/>
                    <a:pt x="719" y="552"/>
                    <a:pt x="736" y="485"/>
                  </a:cubicBezTo>
                  <a:lnTo>
                    <a:pt x="753" y="385"/>
                  </a:lnTo>
                  <a:cubicBezTo>
                    <a:pt x="753" y="335"/>
                    <a:pt x="753" y="285"/>
                    <a:pt x="719" y="251"/>
                  </a:cubicBezTo>
                  <a:cubicBezTo>
                    <a:pt x="703" y="201"/>
                    <a:pt x="686" y="151"/>
                    <a:pt x="653" y="118"/>
                  </a:cubicBezTo>
                  <a:cubicBezTo>
                    <a:pt x="569" y="51"/>
                    <a:pt x="486" y="18"/>
                    <a:pt x="3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07;p67">
              <a:extLst>
                <a:ext uri="{FF2B5EF4-FFF2-40B4-BE49-F238E27FC236}">
                  <a16:creationId xmlns:a16="http://schemas.microsoft.com/office/drawing/2014/main" id="{CE27D671-22F4-92FB-EC69-36AC630E43C4}"/>
                </a:ext>
              </a:extLst>
            </p:cNvPr>
            <p:cNvSpPr/>
            <p:nvPr/>
          </p:nvSpPr>
          <p:spPr>
            <a:xfrm>
              <a:off x="1912258" y="1780843"/>
              <a:ext cx="49316" cy="23792"/>
            </a:xfrm>
            <a:custGeom>
              <a:avLst/>
              <a:gdLst/>
              <a:ahLst/>
              <a:cxnLst/>
              <a:rect l="l" t="t" r="r" b="b"/>
              <a:pathLst>
                <a:path w="1538" h="742" extrusionOk="0">
                  <a:moveTo>
                    <a:pt x="1" y="1"/>
                  </a:moveTo>
                  <a:lnTo>
                    <a:pt x="1" y="1"/>
                  </a:lnTo>
                  <a:cubicBezTo>
                    <a:pt x="51" y="368"/>
                    <a:pt x="335" y="669"/>
                    <a:pt x="702" y="736"/>
                  </a:cubicBezTo>
                  <a:cubicBezTo>
                    <a:pt x="731" y="740"/>
                    <a:pt x="759" y="742"/>
                    <a:pt x="787" y="742"/>
                  </a:cubicBezTo>
                  <a:cubicBezTo>
                    <a:pt x="1227" y="742"/>
                    <a:pt x="1538" y="268"/>
                    <a:pt x="1538" y="268"/>
                  </a:cubicBezTo>
                  <a:cubicBezTo>
                    <a:pt x="1538" y="268"/>
                    <a:pt x="1204" y="251"/>
                    <a:pt x="753" y="201"/>
                  </a:cubicBezTo>
                  <a:cubicBezTo>
                    <a:pt x="485" y="168"/>
                    <a:pt x="235" y="1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08;p67">
              <a:extLst>
                <a:ext uri="{FF2B5EF4-FFF2-40B4-BE49-F238E27FC236}">
                  <a16:creationId xmlns:a16="http://schemas.microsoft.com/office/drawing/2014/main" id="{F5B486F0-4F2A-FBFD-2587-EB8B2F7E024A}"/>
                </a:ext>
              </a:extLst>
            </p:cNvPr>
            <p:cNvSpPr/>
            <p:nvPr/>
          </p:nvSpPr>
          <p:spPr>
            <a:xfrm>
              <a:off x="1916555" y="1681730"/>
              <a:ext cx="38606" cy="18245"/>
            </a:xfrm>
            <a:custGeom>
              <a:avLst/>
              <a:gdLst/>
              <a:ahLst/>
              <a:cxnLst/>
              <a:rect l="l" t="t" r="r" b="b"/>
              <a:pathLst>
                <a:path w="1204" h="569" extrusionOk="0">
                  <a:moveTo>
                    <a:pt x="621" y="0"/>
                  </a:moveTo>
                  <a:cubicBezTo>
                    <a:pt x="615" y="0"/>
                    <a:pt x="608" y="0"/>
                    <a:pt x="602" y="1"/>
                  </a:cubicBezTo>
                  <a:cubicBezTo>
                    <a:pt x="184" y="1"/>
                    <a:pt x="0" y="569"/>
                    <a:pt x="0" y="569"/>
                  </a:cubicBezTo>
                  <a:cubicBezTo>
                    <a:pt x="184" y="468"/>
                    <a:pt x="385" y="385"/>
                    <a:pt x="602" y="335"/>
                  </a:cubicBezTo>
                  <a:cubicBezTo>
                    <a:pt x="669" y="324"/>
                    <a:pt x="736" y="318"/>
                    <a:pt x="802" y="318"/>
                  </a:cubicBezTo>
                  <a:cubicBezTo>
                    <a:pt x="936" y="318"/>
                    <a:pt x="1070" y="340"/>
                    <a:pt x="1203" y="385"/>
                  </a:cubicBezTo>
                  <a:cubicBezTo>
                    <a:pt x="1203" y="385"/>
                    <a:pt x="931" y="0"/>
                    <a:pt x="62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899;p66">
            <a:extLst>
              <a:ext uri="{FF2B5EF4-FFF2-40B4-BE49-F238E27FC236}">
                <a16:creationId xmlns:a16="http://schemas.microsoft.com/office/drawing/2014/main" id="{0C5468A9-0B6C-8286-9D34-3D5C4C323BF4}"/>
              </a:ext>
            </a:extLst>
          </p:cNvPr>
          <p:cNvGrpSpPr/>
          <p:nvPr/>
        </p:nvGrpSpPr>
        <p:grpSpPr>
          <a:xfrm>
            <a:off x="1437912" y="2168265"/>
            <a:ext cx="2085839" cy="2954658"/>
            <a:chOff x="1927175" y="238100"/>
            <a:chExt cx="3727650" cy="5216725"/>
          </a:xfrm>
        </p:grpSpPr>
        <p:sp>
          <p:nvSpPr>
            <p:cNvPr id="62" name="Google Shape;1900;p66">
              <a:extLst>
                <a:ext uri="{FF2B5EF4-FFF2-40B4-BE49-F238E27FC236}">
                  <a16:creationId xmlns:a16="http://schemas.microsoft.com/office/drawing/2014/main" id="{17682250-2DEC-3361-8E41-C9415879D787}"/>
                </a:ext>
              </a:extLst>
            </p:cNvPr>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01;p66">
              <a:extLst>
                <a:ext uri="{FF2B5EF4-FFF2-40B4-BE49-F238E27FC236}">
                  <a16:creationId xmlns:a16="http://schemas.microsoft.com/office/drawing/2014/main" id="{7EC0B779-5AB4-B207-D5C1-6A80BA8E6ADE}"/>
                </a:ext>
              </a:extLst>
            </p:cNvPr>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02;p66">
              <a:extLst>
                <a:ext uri="{FF2B5EF4-FFF2-40B4-BE49-F238E27FC236}">
                  <a16:creationId xmlns:a16="http://schemas.microsoft.com/office/drawing/2014/main" id="{F7DFB8CD-8523-EF0A-994D-88A7109F4501}"/>
                </a:ext>
              </a:extLst>
            </p:cNvPr>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03;p66">
              <a:extLst>
                <a:ext uri="{FF2B5EF4-FFF2-40B4-BE49-F238E27FC236}">
                  <a16:creationId xmlns:a16="http://schemas.microsoft.com/office/drawing/2014/main" id="{16A9B4B8-A35A-367B-798E-FB8B34475CAD}"/>
                </a:ext>
              </a:extLst>
            </p:cNvPr>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04;p66">
              <a:extLst>
                <a:ext uri="{FF2B5EF4-FFF2-40B4-BE49-F238E27FC236}">
                  <a16:creationId xmlns:a16="http://schemas.microsoft.com/office/drawing/2014/main" id="{3837CB16-F430-952D-0ED0-4A147C1F5CB3}"/>
                </a:ext>
              </a:extLst>
            </p:cNvPr>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05;p66">
              <a:extLst>
                <a:ext uri="{FF2B5EF4-FFF2-40B4-BE49-F238E27FC236}">
                  <a16:creationId xmlns:a16="http://schemas.microsoft.com/office/drawing/2014/main" id="{B658CA03-E794-614D-D1ED-F0BE5E01FF4E}"/>
                </a:ext>
              </a:extLst>
            </p:cNvPr>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06;p66">
              <a:extLst>
                <a:ext uri="{FF2B5EF4-FFF2-40B4-BE49-F238E27FC236}">
                  <a16:creationId xmlns:a16="http://schemas.microsoft.com/office/drawing/2014/main" id="{2627E6C7-F428-B702-7192-205468C31252}"/>
                </a:ext>
              </a:extLst>
            </p:cNvPr>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07;p66">
              <a:extLst>
                <a:ext uri="{FF2B5EF4-FFF2-40B4-BE49-F238E27FC236}">
                  <a16:creationId xmlns:a16="http://schemas.microsoft.com/office/drawing/2014/main" id="{B052A972-F6A4-B56C-CA99-44986868EA3F}"/>
                </a:ext>
              </a:extLst>
            </p:cNvPr>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08;p66">
              <a:extLst>
                <a:ext uri="{FF2B5EF4-FFF2-40B4-BE49-F238E27FC236}">
                  <a16:creationId xmlns:a16="http://schemas.microsoft.com/office/drawing/2014/main" id="{4EC2E855-4F65-4ACC-AFCB-8B10D99E45A6}"/>
                </a:ext>
              </a:extLst>
            </p:cNvPr>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09;p66">
              <a:extLst>
                <a:ext uri="{FF2B5EF4-FFF2-40B4-BE49-F238E27FC236}">
                  <a16:creationId xmlns:a16="http://schemas.microsoft.com/office/drawing/2014/main" id="{9EE9AF85-F53A-54C3-756F-7C9CDC9C4F37}"/>
                </a:ext>
              </a:extLst>
            </p:cNvPr>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10;p66">
              <a:extLst>
                <a:ext uri="{FF2B5EF4-FFF2-40B4-BE49-F238E27FC236}">
                  <a16:creationId xmlns:a16="http://schemas.microsoft.com/office/drawing/2014/main" id="{ED228FAB-26C3-C620-F764-7AA207C76F8A}"/>
                </a:ext>
              </a:extLst>
            </p:cNvPr>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11;p66">
              <a:extLst>
                <a:ext uri="{FF2B5EF4-FFF2-40B4-BE49-F238E27FC236}">
                  <a16:creationId xmlns:a16="http://schemas.microsoft.com/office/drawing/2014/main" id="{48C68E1E-F4DB-5F31-5B3F-B5DF5BA90FEC}"/>
                </a:ext>
              </a:extLst>
            </p:cNvPr>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12;p66">
              <a:extLst>
                <a:ext uri="{FF2B5EF4-FFF2-40B4-BE49-F238E27FC236}">
                  <a16:creationId xmlns:a16="http://schemas.microsoft.com/office/drawing/2014/main" id="{F09E2444-6234-4AEB-2461-0D0FDACAE3A7}"/>
                </a:ext>
              </a:extLst>
            </p:cNvPr>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13;p66">
              <a:extLst>
                <a:ext uri="{FF2B5EF4-FFF2-40B4-BE49-F238E27FC236}">
                  <a16:creationId xmlns:a16="http://schemas.microsoft.com/office/drawing/2014/main" id="{4338CE05-82AE-05AC-E60F-752A8A3D7DB4}"/>
                </a:ext>
              </a:extLst>
            </p:cNvPr>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14;p66">
              <a:extLst>
                <a:ext uri="{FF2B5EF4-FFF2-40B4-BE49-F238E27FC236}">
                  <a16:creationId xmlns:a16="http://schemas.microsoft.com/office/drawing/2014/main" id="{0B78997C-CDB3-AE43-8EF4-6AE93E4DFF44}"/>
                </a:ext>
              </a:extLst>
            </p:cNvPr>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15;p66">
              <a:extLst>
                <a:ext uri="{FF2B5EF4-FFF2-40B4-BE49-F238E27FC236}">
                  <a16:creationId xmlns:a16="http://schemas.microsoft.com/office/drawing/2014/main" id="{EAD23280-1A99-3F33-A74C-34616FAFC066}"/>
                </a:ext>
              </a:extLst>
            </p:cNvPr>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916;p66">
              <a:extLst>
                <a:ext uri="{FF2B5EF4-FFF2-40B4-BE49-F238E27FC236}">
                  <a16:creationId xmlns:a16="http://schemas.microsoft.com/office/drawing/2014/main" id="{DA6D7088-52A6-61A5-B6DB-F76D54DF7EFE}"/>
                </a:ext>
              </a:extLst>
            </p:cNvPr>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917;p66">
              <a:extLst>
                <a:ext uri="{FF2B5EF4-FFF2-40B4-BE49-F238E27FC236}">
                  <a16:creationId xmlns:a16="http://schemas.microsoft.com/office/drawing/2014/main" id="{EADAF2AF-909F-2910-18EB-0FE87CFF5906}"/>
                </a:ext>
              </a:extLst>
            </p:cNvPr>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918;p66">
              <a:extLst>
                <a:ext uri="{FF2B5EF4-FFF2-40B4-BE49-F238E27FC236}">
                  <a16:creationId xmlns:a16="http://schemas.microsoft.com/office/drawing/2014/main" id="{83FB92E3-1D20-6321-BF65-7EFA54986F2A}"/>
                </a:ext>
              </a:extLst>
            </p:cNvPr>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919;p66">
              <a:extLst>
                <a:ext uri="{FF2B5EF4-FFF2-40B4-BE49-F238E27FC236}">
                  <a16:creationId xmlns:a16="http://schemas.microsoft.com/office/drawing/2014/main" id="{D46F0CBB-3246-FCD5-5BF6-1684C08DC9A6}"/>
                </a:ext>
              </a:extLst>
            </p:cNvPr>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920;p66">
              <a:extLst>
                <a:ext uri="{FF2B5EF4-FFF2-40B4-BE49-F238E27FC236}">
                  <a16:creationId xmlns:a16="http://schemas.microsoft.com/office/drawing/2014/main" id="{9E6B9298-CA41-D027-DD42-C2719D784097}"/>
                </a:ext>
              </a:extLst>
            </p:cNvPr>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921;p66">
              <a:extLst>
                <a:ext uri="{FF2B5EF4-FFF2-40B4-BE49-F238E27FC236}">
                  <a16:creationId xmlns:a16="http://schemas.microsoft.com/office/drawing/2014/main" id="{944FBDA2-8495-F540-2085-AA5C14994159}"/>
                </a:ext>
              </a:extLst>
            </p:cNvPr>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922;p66">
              <a:extLst>
                <a:ext uri="{FF2B5EF4-FFF2-40B4-BE49-F238E27FC236}">
                  <a16:creationId xmlns:a16="http://schemas.microsoft.com/office/drawing/2014/main" id="{46DF9645-E989-1826-2AF7-0F79445B1731}"/>
                </a:ext>
              </a:extLst>
            </p:cNvPr>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923;p66">
              <a:extLst>
                <a:ext uri="{FF2B5EF4-FFF2-40B4-BE49-F238E27FC236}">
                  <a16:creationId xmlns:a16="http://schemas.microsoft.com/office/drawing/2014/main" id="{EBDADA93-0D49-9843-52F9-603616509CCA}"/>
                </a:ext>
              </a:extLst>
            </p:cNvPr>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924;p66">
              <a:extLst>
                <a:ext uri="{FF2B5EF4-FFF2-40B4-BE49-F238E27FC236}">
                  <a16:creationId xmlns:a16="http://schemas.microsoft.com/office/drawing/2014/main" id="{AADAFDC2-279F-A575-A75C-5D9E8E8A8FDE}"/>
                </a:ext>
              </a:extLst>
            </p:cNvPr>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925;p66">
              <a:extLst>
                <a:ext uri="{FF2B5EF4-FFF2-40B4-BE49-F238E27FC236}">
                  <a16:creationId xmlns:a16="http://schemas.microsoft.com/office/drawing/2014/main" id="{3B0D6577-186E-9BDC-E977-E23D9710EDD7}"/>
                </a:ext>
              </a:extLst>
            </p:cNvPr>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926;p66">
              <a:extLst>
                <a:ext uri="{FF2B5EF4-FFF2-40B4-BE49-F238E27FC236}">
                  <a16:creationId xmlns:a16="http://schemas.microsoft.com/office/drawing/2014/main" id="{9EC0BA4D-FFA4-2C71-1DF9-45D87407C412}"/>
                </a:ext>
              </a:extLst>
            </p:cNvPr>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927;p66">
              <a:extLst>
                <a:ext uri="{FF2B5EF4-FFF2-40B4-BE49-F238E27FC236}">
                  <a16:creationId xmlns:a16="http://schemas.microsoft.com/office/drawing/2014/main" id="{1DA045DE-976F-5DFB-50C9-ED160701648A}"/>
                </a:ext>
              </a:extLst>
            </p:cNvPr>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928;p66">
              <a:extLst>
                <a:ext uri="{FF2B5EF4-FFF2-40B4-BE49-F238E27FC236}">
                  <a16:creationId xmlns:a16="http://schemas.microsoft.com/office/drawing/2014/main" id="{EE0EA3A8-E93F-8F0D-2BAC-01A709BA04B8}"/>
                </a:ext>
              </a:extLst>
            </p:cNvPr>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29;p66">
              <a:extLst>
                <a:ext uri="{FF2B5EF4-FFF2-40B4-BE49-F238E27FC236}">
                  <a16:creationId xmlns:a16="http://schemas.microsoft.com/office/drawing/2014/main" id="{A11ABB0A-5766-9AB8-E398-7779DA367852}"/>
                </a:ext>
              </a:extLst>
            </p:cNvPr>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30;p66">
              <a:extLst>
                <a:ext uri="{FF2B5EF4-FFF2-40B4-BE49-F238E27FC236}">
                  <a16:creationId xmlns:a16="http://schemas.microsoft.com/office/drawing/2014/main" id="{EA50624C-D930-2B4E-599B-309047A38ABE}"/>
                </a:ext>
              </a:extLst>
            </p:cNvPr>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31;p66">
              <a:extLst>
                <a:ext uri="{FF2B5EF4-FFF2-40B4-BE49-F238E27FC236}">
                  <a16:creationId xmlns:a16="http://schemas.microsoft.com/office/drawing/2014/main" id="{1705EA9A-2F51-124F-BD45-D51D6B09883B}"/>
                </a:ext>
              </a:extLst>
            </p:cNvPr>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32;p66">
              <a:extLst>
                <a:ext uri="{FF2B5EF4-FFF2-40B4-BE49-F238E27FC236}">
                  <a16:creationId xmlns:a16="http://schemas.microsoft.com/office/drawing/2014/main" id="{3218B38E-40F4-660A-2321-6A9B995E0B28}"/>
                </a:ext>
              </a:extLst>
            </p:cNvPr>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933;p66">
              <a:extLst>
                <a:ext uri="{FF2B5EF4-FFF2-40B4-BE49-F238E27FC236}">
                  <a16:creationId xmlns:a16="http://schemas.microsoft.com/office/drawing/2014/main" id="{80589501-E258-9098-5A37-BBC320852508}"/>
                </a:ext>
              </a:extLst>
            </p:cNvPr>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34;p66">
              <a:extLst>
                <a:ext uri="{FF2B5EF4-FFF2-40B4-BE49-F238E27FC236}">
                  <a16:creationId xmlns:a16="http://schemas.microsoft.com/office/drawing/2014/main" id="{E0237F48-D3EA-D806-5180-5570FABAD1E0}"/>
                </a:ext>
              </a:extLst>
            </p:cNvPr>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35;p66">
              <a:extLst>
                <a:ext uri="{FF2B5EF4-FFF2-40B4-BE49-F238E27FC236}">
                  <a16:creationId xmlns:a16="http://schemas.microsoft.com/office/drawing/2014/main" id="{DA1E4929-682A-6899-5CB4-9ECEE29CC7A4}"/>
                </a:ext>
              </a:extLst>
            </p:cNvPr>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36;p66">
              <a:extLst>
                <a:ext uri="{FF2B5EF4-FFF2-40B4-BE49-F238E27FC236}">
                  <a16:creationId xmlns:a16="http://schemas.microsoft.com/office/drawing/2014/main" id="{364262F1-11E7-8C6F-6ABF-99E16CF6ACD5}"/>
                </a:ext>
              </a:extLst>
            </p:cNvPr>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37;p66">
              <a:extLst>
                <a:ext uri="{FF2B5EF4-FFF2-40B4-BE49-F238E27FC236}">
                  <a16:creationId xmlns:a16="http://schemas.microsoft.com/office/drawing/2014/main" id="{8230D3EA-95D4-111D-C264-A77800AFDAAD}"/>
                </a:ext>
              </a:extLst>
            </p:cNvPr>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38;p66">
              <a:extLst>
                <a:ext uri="{FF2B5EF4-FFF2-40B4-BE49-F238E27FC236}">
                  <a16:creationId xmlns:a16="http://schemas.microsoft.com/office/drawing/2014/main" id="{7CEB8CAC-07FC-224A-9881-850B9677C0BB}"/>
                </a:ext>
              </a:extLst>
            </p:cNvPr>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39;p66">
              <a:extLst>
                <a:ext uri="{FF2B5EF4-FFF2-40B4-BE49-F238E27FC236}">
                  <a16:creationId xmlns:a16="http://schemas.microsoft.com/office/drawing/2014/main" id="{3D3DD73B-C41B-B046-28B8-DC41870B029B}"/>
                </a:ext>
              </a:extLst>
            </p:cNvPr>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40;p66">
              <a:extLst>
                <a:ext uri="{FF2B5EF4-FFF2-40B4-BE49-F238E27FC236}">
                  <a16:creationId xmlns:a16="http://schemas.microsoft.com/office/drawing/2014/main" id="{5D76EC34-B40D-DC47-F07B-24B19DDE6CE4}"/>
                </a:ext>
              </a:extLst>
            </p:cNvPr>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41;p66">
              <a:extLst>
                <a:ext uri="{FF2B5EF4-FFF2-40B4-BE49-F238E27FC236}">
                  <a16:creationId xmlns:a16="http://schemas.microsoft.com/office/drawing/2014/main" id="{995D0ECC-EBC0-17C0-3141-BD2F8D2BC27F}"/>
                </a:ext>
              </a:extLst>
            </p:cNvPr>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42;p66">
              <a:extLst>
                <a:ext uri="{FF2B5EF4-FFF2-40B4-BE49-F238E27FC236}">
                  <a16:creationId xmlns:a16="http://schemas.microsoft.com/office/drawing/2014/main" id="{79069F34-B6AF-F091-CD2A-AE4E4DF72320}"/>
                </a:ext>
              </a:extLst>
            </p:cNvPr>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43;p66">
              <a:extLst>
                <a:ext uri="{FF2B5EF4-FFF2-40B4-BE49-F238E27FC236}">
                  <a16:creationId xmlns:a16="http://schemas.microsoft.com/office/drawing/2014/main" id="{F55BA3C4-E6CF-1AEA-C140-2FABE75C499F}"/>
                </a:ext>
              </a:extLst>
            </p:cNvPr>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44;p66">
              <a:extLst>
                <a:ext uri="{FF2B5EF4-FFF2-40B4-BE49-F238E27FC236}">
                  <a16:creationId xmlns:a16="http://schemas.microsoft.com/office/drawing/2014/main" id="{108D6E1E-1F09-F89F-3365-2ACD495209DC}"/>
                </a:ext>
              </a:extLst>
            </p:cNvPr>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45;p66">
              <a:extLst>
                <a:ext uri="{FF2B5EF4-FFF2-40B4-BE49-F238E27FC236}">
                  <a16:creationId xmlns:a16="http://schemas.microsoft.com/office/drawing/2014/main" id="{F4F1F0D6-29DE-1392-CED1-AF84B09509A4}"/>
                </a:ext>
              </a:extLst>
            </p:cNvPr>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46;p66">
              <a:extLst>
                <a:ext uri="{FF2B5EF4-FFF2-40B4-BE49-F238E27FC236}">
                  <a16:creationId xmlns:a16="http://schemas.microsoft.com/office/drawing/2014/main" id="{8E5A54A5-926B-BEBD-D03C-36E8C08D4340}"/>
                </a:ext>
              </a:extLst>
            </p:cNvPr>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947;p66">
              <a:extLst>
                <a:ext uri="{FF2B5EF4-FFF2-40B4-BE49-F238E27FC236}">
                  <a16:creationId xmlns:a16="http://schemas.microsoft.com/office/drawing/2014/main" id="{8A3DE919-8208-9706-21A7-EE4815B44454}"/>
                </a:ext>
              </a:extLst>
            </p:cNvPr>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1948;p66">
              <a:extLst>
                <a:ext uri="{FF2B5EF4-FFF2-40B4-BE49-F238E27FC236}">
                  <a16:creationId xmlns:a16="http://schemas.microsoft.com/office/drawing/2014/main" id="{50F78D37-F029-5A7C-AEAE-EC671FA08D59}"/>
                </a:ext>
              </a:extLst>
            </p:cNvPr>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949;p66">
              <a:extLst>
                <a:ext uri="{FF2B5EF4-FFF2-40B4-BE49-F238E27FC236}">
                  <a16:creationId xmlns:a16="http://schemas.microsoft.com/office/drawing/2014/main" id="{C204B885-A885-7541-1884-6F78449F1635}"/>
                </a:ext>
              </a:extLst>
            </p:cNvPr>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50;p66">
              <a:extLst>
                <a:ext uri="{FF2B5EF4-FFF2-40B4-BE49-F238E27FC236}">
                  <a16:creationId xmlns:a16="http://schemas.microsoft.com/office/drawing/2014/main" id="{E3B47F95-C28B-B37E-E41E-64A089C29741}"/>
                </a:ext>
              </a:extLst>
            </p:cNvPr>
            <p:cNvSpPr/>
            <p:nvPr/>
          </p:nvSpPr>
          <p:spPr>
            <a:xfrm>
              <a:off x="5342925"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51;p66">
              <a:extLst>
                <a:ext uri="{FF2B5EF4-FFF2-40B4-BE49-F238E27FC236}">
                  <a16:creationId xmlns:a16="http://schemas.microsoft.com/office/drawing/2014/main" id="{39453420-370C-43F5-4DF3-47C393605044}"/>
                </a:ext>
              </a:extLst>
            </p:cNvPr>
            <p:cNvSpPr/>
            <p:nvPr/>
          </p:nvSpPr>
          <p:spPr>
            <a:xfrm>
              <a:off x="5516875"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52;p66">
              <a:extLst>
                <a:ext uri="{FF2B5EF4-FFF2-40B4-BE49-F238E27FC236}">
                  <a16:creationId xmlns:a16="http://schemas.microsoft.com/office/drawing/2014/main" id="{80A84028-FC7A-2BC0-9557-C1CBDB018021}"/>
                </a:ext>
              </a:extLst>
            </p:cNvPr>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53;p66">
              <a:extLst>
                <a:ext uri="{FF2B5EF4-FFF2-40B4-BE49-F238E27FC236}">
                  <a16:creationId xmlns:a16="http://schemas.microsoft.com/office/drawing/2014/main" id="{B3B219FE-065F-B228-8DF1-08F97E77CA65}"/>
                </a:ext>
              </a:extLst>
            </p:cNvPr>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54;p66">
              <a:extLst>
                <a:ext uri="{FF2B5EF4-FFF2-40B4-BE49-F238E27FC236}">
                  <a16:creationId xmlns:a16="http://schemas.microsoft.com/office/drawing/2014/main" id="{FAE86AE1-9B20-9C7F-606F-EC35EF3B6B9B}"/>
                </a:ext>
              </a:extLst>
            </p:cNvPr>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55;p66">
              <a:extLst>
                <a:ext uri="{FF2B5EF4-FFF2-40B4-BE49-F238E27FC236}">
                  <a16:creationId xmlns:a16="http://schemas.microsoft.com/office/drawing/2014/main" id="{F8108A95-013B-6932-819C-D6E6BFB35C65}"/>
                </a:ext>
              </a:extLst>
            </p:cNvPr>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56;p66">
              <a:extLst>
                <a:ext uri="{FF2B5EF4-FFF2-40B4-BE49-F238E27FC236}">
                  <a16:creationId xmlns:a16="http://schemas.microsoft.com/office/drawing/2014/main" id="{BAF510F5-94DF-3033-FEDC-5379BA3C9359}"/>
                </a:ext>
              </a:extLst>
            </p:cNvPr>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957;p66">
              <a:extLst>
                <a:ext uri="{FF2B5EF4-FFF2-40B4-BE49-F238E27FC236}">
                  <a16:creationId xmlns:a16="http://schemas.microsoft.com/office/drawing/2014/main" id="{8E321017-1E33-BBCD-1DA9-3C8122A59F72}"/>
                </a:ext>
              </a:extLst>
            </p:cNvPr>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958;p66">
              <a:extLst>
                <a:ext uri="{FF2B5EF4-FFF2-40B4-BE49-F238E27FC236}">
                  <a16:creationId xmlns:a16="http://schemas.microsoft.com/office/drawing/2014/main" id="{C5575E7B-1A28-F4A9-0C4E-1A0C341DA1EE}"/>
                </a:ext>
              </a:extLst>
            </p:cNvPr>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959;p66">
              <a:extLst>
                <a:ext uri="{FF2B5EF4-FFF2-40B4-BE49-F238E27FC236}">
                  <a16:creationId xmlns:a16="http://schemas.microsoft.com/office/drawing/2014/main" id="{3C34994A-F77F-0F69-DC43-4F19BF4628A1}"/>
                </a:ext>
              </a:extLst>
            </p:cNvPr>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960;p66">
              <a:extLst>
                <a:ext uri="{FF2B5EF4-FFF2-40B4-BE49-F238E27FC236}">
                  <a16:creationId xmlns:a16="http://schemas.microsoft.com/office/drawing/2014/main" id="{4FFC295A-8F16-7ACF-4C89-3681362F4434}"/>
                </a:ext>
              </a:extLst>
            </p:cNvPr>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961;p66">
              <a:extLst>
                <a:ext uri="{FF2B5EF4-FFF2-40B4-BE49-F238E27FC236}">
                  <a16:creationId xmlns:a16="http://schemas.microsoft.com/office/drawing/2014/main" id="{CD796FD7-2A6E-8C2A-4F9C-5659E1536CE5}"/>
                </a:ext>
              </a:extLst>
            </p:cNvPr>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962;p66">
              <a:extLst>
                <a:ext uri="{FF2B5EF4-FFF2-40B4-BE49-F238E27FC236}">
                  <a16:creationId xmlns:a16="http://schemas.microsoft.com/office/drawing/2014/main" id="{A5248750-3E66-9B43-E9DC-A844868BA489}"/>
                </a:ext>
              </a:extLst>
            </p:cNvPr>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963;p66">
              <a:extLst>
                <a:ext uri="{FF2B5EF4-FFF2-40B4-BE49-F238E27FC236}">
                  <a16:creationId xmlns:a16="http://schemas.microsoft.com/office/drawing/2014/main" id="{026880DB-8370-B1EC-24AC-52FDE62C104C}"/>
                </a:ext>
              </a:extLst>
            </p:cNvPr>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964;p66">
              <a:extLst>
                <a:ext uri="{FF2B5EF4-FFF2-40B4-BE49-F238E27FC236}">
                  <a16:creationId xmlns:a16="http://schemas.microsoft.com/office/drawing/2014/main" id="{52051092-42D6-C5F7-7D34-20AC9B608359}"/>
                </a:ext>
              </a:extLst>
            </p:cNvPr>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965;p66">
              <a:extLst>
                <a:ext uri="{FF2B5EF4-FFF2-40B4-BE49-F238E27FC236}">
                  <a16:creationId xmlns:a16="http://schemas.microsoft.com/office/drawing/2014/main" id="{89EB5624-ED46-5531-DF98-AE6B2797124A}"/>
                </a:ext>
              </a:extLst>
            </p:cNvPr>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966;p66">
              <a:extLst>
                <a:ext uri="{FF2B5EF4-FFF2-40B4-BE49-F238E27FC236}">
                  <a16:creationId xmlns:a16="http://schemas.microsoft.com/office/drawing/2014/main" id="{24FC95BB-0D4F-B930-64BB-6B0A2FC00710}"/>
                </a:ext>
              </a:extLst>
            </p:cNvPr>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967;p66">
              <a:extLst>
                <a:ext uri="{FF2B5EF4-FFF2-40B4-BE49-F238E27FC236}">
                  <a16:creationId xmlns:a16="http://schemas.microsoft.com/office/drawing/2014/main" id="{566A0363-D0EF-9D01-48DD-060213E838DB}"/>
                </a:ext>
              </a:extLst>
            </p:cNvPr>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968;p66">
              <a:extLst>
                <a:ext uri="{FF2B5EF4-FFF2-40B4-BE49-F238E27FC236}">
                  <a16:creationId xmlns:a16="http://schemas.microsoft.com/office/drawing/2014/main" id="{319DCE48-9261-69CA-6E35-735CFFD7E4DF}"/>
                </a:ext>
              </a:extLst>
            </p:cNvPr>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969;p66">
              <a:extLst>
                <a:ext uri="{FF2B5EF4-FFF2-40B4-BE49-F238E27FC236}">
                  <a16:creationId xmlns:a16="http://schemas.microsoft.com/office/drawing/2014/main" id="{276154F4-4157-B860-53BE-A6801729E40D}"/>
                </a:ext>
              </a:extLst>
            </p:cNvPr>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970;p66">
              <a:extLst>
                <a:ext uri="{FF2B5EF4-FFF2-40B4-BE49-F238E27FC236}">
                  <a16:creationId xmlns:a16="http://schemas.microsoft.com/office/drawing/2014/main" id="{2980EF0F-CB63-3B7F-2B32-44142D5B6DAC}"/>
                </a:ext>
              </a:extLst>
            </p:cNvPr>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971;p66">
              <a:extLst>
                <a:ext uri="{FF2B5EF4-FFF2-40B4-BE49-F238E27FC236}">
                  <a16:creationId xmlns:a16="http://schemas.microsoft.com/office/drawing/2014/main" id="{6FBD0466-8CBF-91F3-1C5D-916688AE35D9}"/>
                </a:ext>
              </a:extLst>
            </p:cNvPr>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72;p66">
              <a:extLst>
                <a:ext uri="{FF2B5EF4-FFF2-40B4-BE49-F238E27FC236}">
                  <a16:creationId xmlns:a16="http://schemas.microsoft.com/office/drawing/2014/main" id="{50A6DBA3-CD1E-1657-5310-59E05F6FF11F}"/>
                </a:ext>
              </a:extLst>
            </p:cNvPr>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73;p66">
              <a:extLst>
                <a:ext uri="{FF2B5EF4-FFF2-40B4-BE49-F238E27FC236}">
                  <a16:creationId xmlns:a16="http://schemas.microsoft.com/office/drawing/2014/main" id="{F30F2990-01B4-E45F-0C6A-EF27BB289D95}"/>
                </a:ext>
              </a:extLst>
            </p:cNvPr>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74;p66">
              <a:extLst>
                <a:ext uri="{FF2B5EF4-FFF2-40B4-BE49-F238E27FC236}">
                  <a16:creationId xmlns:a16="http://schemas.microsoft.com/office/drawing/2014/main" id="{9DC7A941-7125-CFAD-47B0-EEE2769F3AA8}"/>
                </a:ext>
              </a:extLst>
            </p:cNvPr>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Heart 484">
            <a:extLst>
              <a:ext uri="{FF2B5EF4-FFF2-40B4-BE49-F238E27FC236}">
                <a16:creationId xmlns:a16="http://schemas.microsoft.com/office/drawing/2014/main" id="{F34F8C10-A278-7C91-4006-F6A575A1504B}"/>
              </a:ext>
            </a:extLst>
          </p:cNvPr>
          <p:cNvSpPr/>
          <p:nvPr/>
        </p:nvSpPr>
        <p:spPr>
          <a:xfrm>
            <a:off x="4740163" y="2537036"/>
            <a:ext cx="1152693" cy="880028"/>
          </a:xfrm>
          <a:prstGeom prst="heart">
            <a:avLst/>
          </a:prstGeom>
          <a:solidFill>
            <a:schemeClr val="accent4"/>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grpSp>
        <p:nvGrpSpPr>
          <p:cNvPr id="491" name="Google Shape;1167;p48">
            <a:extLst>
              <a:ext uri="{FF2B5EF4-FFF2-40B4-BE49-F238E27FC236}">
                <a16:creationId xmlns:a16="http://schemas.microsoft.com/office/drawing/2014/main" id="{F7F14B2D-87B6-50F2-E251-60DD27400ED7}"/>
              </a:ext>
            </a:extLst>
          </p:cNvPr>
          <p:cNvGrpSpPr/>
          <p:nvPr/>
        </p:nvGrpSpPr>
        <p:grpSpPr>
          <a:xfrm rot="-332614">
            <a:off x="7137446" y="-282"/>
            <a:ext cx="1520206" cy="981724"/>
            <a:chOff x="238125" y="502000"/>
            <a:chExt cx="7027925" cy="4604825"/>
          </a:xfrm>
        </p:grpSpPr>
        <p:sp>
          <p:nvSpPr>
            <p:cNvPr id="492" name="Google Shape;1168;p48">
              <a:extLst>
                <a:ext uri="{FF2B5EF4-FFF2-40B4-BE49-F238E27FC236}">
                  <a16:creationId xmlns:a16="http://schemas.microsoft.com/office/drawing/2014/main" id="{415E1447-19CF-B627-5829-6C044FDF3071}"/>
                </a:ext>
              </a:extLst>
            </p:cNvPr>
            <p:cNvSpPr/>
            <p:nvPr/>
          </p:nvSpPr>
          <p:spPr>
            <a:xfrm>
              <a:off x="238125" y="1242100"/>
              <a:ext cx="7027925" cy="3411000"/>
            </a:xfrm>
            <a:custGeom>
              <a:avLst/>
              <a:gdLst/>
              <a:ahLst/>
              <a:cxnLst/>
              <a:rect l="l" t="t" r="r" b="b"/>
              <a:pathLst>
                <a:path w="281117" h="136440" extrusionOk="0">
                  <a:moveTo>
                    <a:pt x="150212" y="23684"/>
                  </a:moveTo>
                  <a:lnTo>
                    <a:pt x="150212" y="47883"/>
                  </a:lnTo>
                  <a:lnTo>
                    <a:pt x="174410" y="47883"/>
                  </a:lnTo>
                  <a:lnTo>
                    <a:pt x="174410" y="67319"/>
                  </a:lnTo>
                  <a:lnTo>
                    <a:pt x="150212" y="67319"/>
                  </a:lnTo>
                  <a:lnTo>
                    <a:pt x="150212" y="91518"/>
                  </a:lnTo>
                  <a:lnTo>
                    <a:pt x="130776" y="91518"/>
                  </a:lnTo>
                  <a:lnTo>
                    <a:pt x="130776" y="67319"/>
                  </a:lnTo>
                  <a:lnTo>
                    <a:pt x="106577" y="67319"/>
                  </a:lnTo>
                  <a:lnTo>
                    <a:pt x="106577" y="47883"/>
                  </a:lnTo>
                  <a:lnTo>
                    <a:pt x="130776" y="47883"/>
                  </a:lnTo>
                  <a:lnTo>
                    <a:pt x="130776" y="23684"/>
                  </a:lnTo>
                  <a:close/>
                  <a:moveTo>
                    <a:pt x="140558" y="1"/>
                  </a:moveTo>
                  <a:cubicBezTo>
                    <a:pt x="109151" y="1"/>
                    <a:pt x="77745" y="3090"/>
                    <a:pt x="46853" y="9268"/>
                  </a:cubicBezTo>
                  <a:cubicBezTo>
                    <a:pt x="45437" y="9397"/>
                    <a:pt x="43892" y="9783"/>
                    <a:pt x="42348" y="10040"/>
                  </a:cubicBezTo>
                  <a:lnTo>
                    <a:pt x="0" y="18793"/>
                  </a:lnTo>
                  <a:lnTo>
                    <a:pt x="25228" y="136439"/>
                  </a:lnTo>
                  <a:lnTo>
                    <a:pt x="30892" y="134509"/>
                  </a:lnTo>
                  <a:cubicBezTo>
                    <a:pt x="79289" y="122023"/>
                    <a:pt x="109924" y="115716"/>
                    <a:pt x="140558" y="115716"/>
                  </a:cubicBezTo>
                  <a:cubicBezTo>
                    <a:pt x="171193" y="115716"/>
                    <a:pt x="201827" y="122023"/>
                    <a:pt x="250224" y="134509"/>
                  </a:cubicBezTo>
                  <a:lnTo>
                    <a:pt x="255888" y="136439"/>
                  </a:lnTo>
                  <a:lnTo>
                    <a:pt x="281116" y="18922"/>
                  </a:lnTo>
                  <a:lnTo>
                    <a:pt x="238769" y="10040"/>
                  </a:lnTo>
                  <a:cubicBezTo>
                    <a:pt x="237224" y="9783"/>
                    <a:pt x="235679" y="9397"/>
                    <a:pt x="234135" y="9268"/>
                  </a:cubicBezTo>
                  <a:cubicBezTo>
                    <a:pt x="203372" y="3090"/>
                    <a:pt x="171965" y="1"/>
                    <a:pt x="140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169;p48">
              <a:extLst>
                <a:ext uri="{FF2B5EF4-FFF2-40B4-BE49-F238E27FC236}">
                  <a16:creationId xmlns:a16="http://schemas.microsoft.com/office/drawing/2014/main" id="{373D70D1-0536-EB74-9D33-90DB604662BC}"/>
                </a:ext>
              </a:extLst>
            </p:cNvPr>
            <p:cNvSpPr/>
            <p:nvPr/>
          </p:nvSpPr>
          <p:spPr>
            <a:xfrm>
              <a:off x="868825" y="4135000"/>
              <a:ext cx="5766500" cy="971825"/>
            </a:xfrm>
            <a:custGeom>
              <a:avLst/>
              <a:gdLst/>
              <a:ahLst/>
              <a:cxnLst/>
              <a:rect l="l" t="t" r="r" b="b"/>
              <a:pathLst>
                <a:path w="230660" h="38873" extrusionOk="0">
                  <a:moveTo>
                    <a:pt x="115330" y="0"/>
                  </a:moveTo>
                  <a:cubicBezTo>
                    <a:pt x="84696" y="0"/>
                    <a:pt x="54061" y="6307"/>
                    <a:pt x="5664" y="18793"/>
                  </a:cubicBezTo>
                  <a:lnTo>
                    <a:pt x="0" y="20723"/>
                  </a:lnTo>
                  <a:lnTo>
                    <a:pt x="3862" y="38872"/>
                  </a:lnTo>
                  <a:lnTo>
                    <a:pt x="5149" y="38486"/>
                  </a:lnTo>
                  <a:cubicBezTo>
                    <a:pt x="53675" y="25872"/>
                    <a:pt x="84438" y="19436"/>
                    <a:pt x="115330" y="19436"/>
                  </a:cubicBezTo>
                  <a:cubicBezTo>
                    <a:pt x="146093" y="19436"/>
                    <a:pt x="176985" y="25872"/>
                    <a:pt x="225382" y="38486"/>
                  </a:cubicBezTo>
                  <a:lnTo>
                    <a:pt x="226798" y="38872"/>
                  </a:lnTo>
                  <a:lnTo>
                    <a:pt x="230660" y="20723"/>
                  </a:lnTo>
                  <a:lnTo>
                    <a:pt x="224996" y="18793"/>
                  </a:lnTo>
                  <a:cubicBezTo>
                    <a:pt x="176599" y="6307"/>
                    <a:pt x="145965" y="0"/>
                    <a:pt x="11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170;p48">
              <a:extLst>
                <a:ext uri="{FF2B5EF4-FFF2-40B4-BE49-F238E27FC236}">
                  <a16:creationId xmlns:a16="http://schemas.microsoft.com/office/drawing/2014/main" id="{B9BF798E-F122-A86F-FFEB-43E1C65CCFEB}"/>
                </a:ext>
              </a:extLst>
            </p:cNvPr>
            <p:cNvSpPr/>
            <p:nvPr/>
          </p:nvSpPr>
          <p:spPr>
            <a:xfrm>
              <a:off x="1409425" y="502000"/>
              <a:ext cx="4682075" cy="971825"/>
            </a:xfrm>
            <a:custGeom>
              <a:avLst/>
              <a:gdLst/>
              <a:ahLst/>
              <a:cxnLst/>
              <a:rect l="l" t="t" r="r" b="b"/>
              <a:pathLst>
                <a:path w="187283" h="38873" extrusionOk="0">
                  <a:moveTo>
                    <a:pt x="54963" y="0"/>
                  </a:moveTo>
                  <a:cubicBezTo>
                    <a:pt x="30249" y="0"/>
                    <a:pt x="8239" y="15575"/>
                    <a:pt x="1" y="38872"/>
                  </a:cubicBezTo>
                  <a:cubicBezTo>
                    <a:pt x="30957" y="32758"/>
                    <a:pt x="62332" y="29701"/>
                    <a:pt x="93690" y="29701"/>
                  </a:cubicBezTo>
                  <a:cubicBezTo>
                    <a:pt x="125049" y="29701"/>
                    <a:pt x="156391" y="32758"/>
                    <a:pt x="187283" y="38872"/>
                  </a:cubicBezTo>
                  <a:cubicBezTo>
                    <a:pt x="179045" y="15575"/>
                    <a:pt x="157163" y="0"/>
                    <a:pt x="132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171;p48">
              <a:extLst>
                <a:ext uri="{FF2B5EF4-FFF2-40B4-BE49-F238E27FC236}">
                  <a16:creationId xmlns:a16="http://schemas.microsoft.com/office/drawing/2014/main" id="{9AE34DB7-858D-BE6E-6A5C-187F7C96BA4C}"/>
                </a:ext>
              </a:extLst>
            </p:cNvPr>
            <p:cNvSpPr/>
            <p:nvPr/>
          </p:nvSpPr>
          <p:spPr>
            <a:xfrm>
              <a:off x="2902550" y="1834200"/>
              <a:ext cx="1695850" cy="1695850"/>
            </a:xfrm>
            <a:custGeom>
              <a:avLst/>
              <a:gdLst/>
              <a:ahLst/>
              <a:cxnLst/>
              <a:rect l="l" t="t" r="r" b="b"/>
              <a:pathLst>
                <a:path w="67834" h="67834" extrusionOk="0">
                  <a:moveTo>
                    <a:pt x="24199" y="0"/>
                  </a:moveTo>
                  <a:lnTo>
                    <a:pt x="24199" y="24199"/>
                  </a:lnTo>
                  <a:lnTo>
                    <a:pt x="0" y="24199"/>
                  </a:lnTo>
                  <a:lnTo>
                    <a:pt x="0" y="43635"/>
                  </a:lnTo>
                  <a:lnTo>
                    <a:pt x="24199" y="43635"/>
                  </a:lnTo>
                  <a:lnTo>
                    <a:pt x="24199" y="67834"/>
                  </a:lnTo>
                  <a:lnTo>
                    <a:pt x="43635" y="67834"/>
                  </a:lnTo>
                  <a:lnTo>
                    <a:pt x="43635" y="43635"/>
                  </a:lnTo>
                  <a:lnTo>
                    <a:pt x="67833" y="43635"/>
                  </a:lnTo>
                  <a:lnTo>
                    <a:pt x="67833" y="24199"/>
                  </a:lnTo>
                  <a:lnTo>
                    <a:pt x="43635" y="24199"/>
                  </a:lnTo>
                  <a:lnTo>
                    <a:pt x="43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3592748" y="-135005"/>
            <a:ext cx="3136500" cy="90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i="1" dirty="0">
                <a:latin typeface="Myanmar Text" panose="020B0502040204020203" pitchFamily="34" charset="0"/>
                <a:cs typeface="Myanmar Text" panose="020B0502040204020203" pitchFamily="34" charset="0"/>
              </a:rPr>
              <a:t>SUMMARY</a:t>
            </a:r>
            <a:endParaRPr sz="2400" b="1" i="1" dirty="0">
              <a:latin typeface="Myanmar Text" panose="020B0502040204020203" pitchFamily="34" charset="0"/>
              <a:cs typeface="Myanmar Text" panose="020B0502040204020203" pitchFamily="34" charset="0"/>
            </a:endParaRPr>
          </a:p>
        </p:txBody>
      </p:sp>
      <p:sp>
        <p:nvSpPr>
          <p:cNvPr id="443" name="Google Shape;443;p38"/>
          <p:cNvSpPr txBox="1">
            <a:spLocks noGrp="1"/>
          </p:cNvSpPr>
          <p:nvPr>
            <p:ph type="body" idx="1"/>
          </p:nvPr>
        </p:nvSpPr>
        <p:spPr>
          <a:xfrm>
            <a:off x="429057" y="858334"/>
            <a:ext cx="3901521" cy="357802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rgbClr val="002060"/>
                </a:solidFill>
                <a:latin typeface="Times New Roman" panose="02020603050405020304" pitchFamily="18" charset="0"/>
                <a:cs typeface="Times New Roman" panose="02020603050405020304" pitchFamily="18" charset="0"/>
              </a:rPr>
              <a:t>This Project is entitled as “Doctor’s Appointment” and this Project can be used by Clinic, Hospitals &amp; Patients.</a:t>
            </a:r>
          </a:p>
          <a:p>
            <a:pPr marL="0" lvl="0" indent="0" algn="l" rtl="0">
              <a:spcBef>
                <a:spcPts val="0"/>
              </a:spcBef>
              <a:spcAft>
                <a:spcPts val="1600"/>
              </a:spcAft>
              <a:buNone/>
            </a:pPr>
            <a:r>
              <a:rPr lang="en-US" dirty="0">
                <a:solidFill>
                  <a:srgbClr val="002060"/>
                </a:solidFill>
                <a:latin typeface="Times New Roman" panose="02020603050405020304" pitchFamily="18" charset="0"/>
                <a:cs typeface="Times New Roman" panose="02020603050405020304" pitchFamily="18" charset="0"/>
              </a:rPr>
              <a:t>It mainly has 3 sections. Admin, Receptionist and Patient. Where Admin log into Admin section and add details of Doctors and Receptionists. It can also change his ID and Passwords. Receptionist can create his/her password, After creating password they can log and view details of  Doctors and Appointments. Receptionist can Confirm or Cancel Appointment as per availability of  Doctors. Patient can take  appointment and also cancel appointment. Patient can check his/her appointment status which can updated by Receptionist.</a:t>
            </a:r>
          </a:p>
          <a:p>
            <a:pPr marL="0" lvl="0" indent="0" algn="l" rtl="0">
              <a:spcBef>
                <a:spcPts val="0"/>
              </a:spcBef>
              <a:spcAft>
                <a:spcPts val="1600"/>
              </a:spcAft>
              <a:buNone/>
            </a:pPr>
            <a:r>
              <a:rPr lang="en-US" dirty="0">
                <a:solidFill>
                  <a:srgbClr val="002060"/>
                </a:solidFill>
                <a:latin typeface="Times New Roman" panose="02020603050405020304" pitchFamily="18" charset="0"/>
                <a:cs typeface="Times New Roman" panose="02020603050405020304" pitchFamily="18" charset="0"/>
              </a:rPr>
              <a:t>It is implemented using python where oops concepts are extensively used. It contains MySQL database for storage.</a:t>
            </a:r>
          </a:p>
        </p:txBody>
      </p:sp>
      <p:grpSp>
        <p:nvGrpSpPr>
          <p:cNvPr id="543" name="Google Shape;667;p42">
            <a:extLst>
              <a:ext uri="{FF2B5EF4-FFF2-40B4-BE49-F238E27FC236}">
                <a16:creationId xmlns:a16="http://schemas.microsoft.com/office/drawing/2014/main" id="{CA094A69-1C25-3AEA-766C-7843483E9795}"/>
              </a:ext>
            </a:extLst>
          </p:cNvPr>
          <p:cNvGrpSpPr/>
          <p:nvPr/>
        </p:nvGrpSpPr>
        <p:grpSpPr>
          <a:xfrm>
            <a:off x="7472542" y="1516998"/>
            <a:ext cx="1671458" cy="3546280"/>
            <a:chOff x="892205" y="1877744"/>
            <a:chExt cx="2153108" cy="4568183"/>
          </a:xfrm>
        </p:grpSpPr>
        <p:sp>
          <p:nvSpPr>
            <p:cNvPr id="544" name="Google Shape;668;p42">
              <a:extLst>
                <a:ext uri="{FF2B5EF4-FFF2-40B4-BE49-F238E27FC236}">
                  <a16:creationId xmlns:a16="http://schemas.microsoft.com/office/drawing/2014/main" id="{DBBB3385-9883-151C-D341-FFF770BADDD5}"/>
                </a:ext>
              </a:extLst>
            </p:cNvPr>
            <p:cNvSpPr/>
            <p:nvPr/>
          </p:nvSpPr>
          <p:spPr>
            <a:xfrm flipH="1">
              <a:off x="2341826" y="2563582"/>
              <a:ext cx="628725" cy="689748"/>
            </a:xfrm>
            <a:custGeom>
              <a:avLst/>
              <a:gdLst/>
              <a:ahLst/>
              <a:cxnLst/>
              <a:rect l="l" t="t" r="r" b="b"/>
              <a:pathLst>
                <a:path w="19617" h="21521" extrusionOk="0">
                  <a:moveTo>
                    <a:pt x="16967" y="1"/>
                  </a:moveTo>
                  <a:cubicBezTo>
                    <a:pt x="16642" y="1"/>
                    <a:pt x="16279" y="47"/>
                    <a:pt x="15874" y="147"/>
                  </a:cubicBezTo>
                  <a:cubicBezTo>
                    <a:pt x="14621" y="448"/>
                    <a:pt x="1" y="17925"/>
                    <a:pt x="134" y="19095"/>
                  </a:cubicBezTo>
                  <a:cubicBezTo>
                    <a:pt x="268" y="20214"/>
                    <a:pt x="936" y="20883"/>
                    <a:pt x="1872" y="21234"/>
                  </a:cubicBezTo>
                  <a:cubicBezTo>
                    <a:pt x="2418" y="21432"/>
                    <a:pt x="3053" y="21520"/>
                    <a:pt x="3725" y="21520"/>
                  </a:cubicBezTo>
                  <a:cubicBezTo>
                    <a:pt x="5831" y="21520"/>
                    <a:pt x="8304" y="20652"/>
                    <a:pt x="9558" y="19563"/>
                  </a:cubicBezTo>
                  <a:cubicBezTo>
                    <a:pt x="9575" y="19546"/>
                    <a:pt x="9591" y="19529"/>
                    <a:pt x="9608" y="19513"/>
                  </a:cubicBezTo>
                  <a:cubicBezTo>
                    <a:pt x="10811" y="18427"/>
                    <a:pt x="13367" y="15118"/>
                    <a:pt x="15523" y="12261"/>
                  </a:cubicBezTo>
                  <a:cubicBezTo>
                    <a:pt x="16358" y="11142"/>
                    <a:pt x="17127" y="10106"/>
                    <a:pt x="17728" y="9270"/>
                  </a:cubicBezTo>
                  <a:cubicBezTo>
                    <a:pt x="18965" y="7583"/>
                    <a:pt x="19616" y="5528"/>
                    <a:pt x="19550" y="3439"/>
                  </a:cubicBezTo>
                  <a:cubicBezTo>
                    <a:pt x="19492" y="1677"/>
                    <a:pt x="18919" y="1"/>
                    <a:pt x="1696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669;p42">
              <a:extLst>
                <a:ext uri="{FF2B5EF4-FFF2-40B4-BE49-F238E27FC236}">
                  <a16:creationId xmlns:a16="http://schemas.microsoft.com/office/drawing/2014/main" id="{529D2E81-D5E3-2707-EDE8-773625C157E6}"/>
                </a:ext>
              </a:extLst>
            </p:cNvPr>
            <p:cNvSpPr/>
            <p:nvPr/>
          </p:nvSpPr>
          <p:spPr>
            <a:xfrm flipH="1">
              <a:off x="892205" y="3696614"/>
              <a:ext cx="327231" cy="344377"/>
            </a:xfrm>
            <a:custGeom>
              <a:avLst/>
              <a:gdLst/>
              <a:ahLst/>
              <a:cxnLst/>
              <a:rect l="l" t="t" r="r" b="b"/>
              <a:pathLst>
                <a:path w="10210" h="10745" extrusionOk="0">
                  <a:moveTo>
                    <a:pt x="3225" y="0"/>
                  </a:moveTo>
                  <a:lnTo>
                    <a:pt x="1" y="3292"/>
                  </a:lnTo>
                  <a:lnTo>
                    <a:pt x="3643" y="7319"/>
                  </a:lnTo>
                  <a:lnTo>
                    <a:pt x="3643" y="7302"/>
                  </a:lnTo>
                  <a:cubicBezTo>
                    <a:pt x="4273" y="8678"/>
                    <a:pt x="7222" y="10744"/>
                    <a:pt x="7611" y="10744"/>
                  </a:cubicBezTo>
                  <a:cubicBezTo>
                    <a:pt x="7614" y="10744"/>
                    <a:pt x="7617" y="10744"/>
                    <a:pt x="7620" y="10744"/>
                  </a:cubicBezTo>
                  <a:cubicBezTo>
                    <a:pt x="8255" y="10694"/>
                    <a:pt x="5080" y="8037"/>
                    <a:pt x="5331" y="7903"/>
                  </a:cubicBezTo>
                  <a:cubicBezTo>
                    <a:pt x="5335" y="7901"/>
                    <a:pt x="5341" y="7900"/>
                    <a:pt x="5347" y="7900"/>
                  </a:cubicBezTo>
                  <a:cubicBezTo>
                    <a:pt x="5657" y="7900"/>
                    <a:pt x="7943" y="10518"/>
                    <a:pt x="8498" y="10518"/>
                  </a:cubicBezTo>
                  <a:cubicBezTo>
                    <a:pt x="8537" y="10518"/>
                    <a:pt x="8568" y="10505"/>
                    <a:pt x="8589" y="10477"/>
                  </a:cubicBezTo>
                  <a:cubicBezTo>
                    <a:pt x="8923" y="10025"/>
                    <a:pt x="5982" y="7369"/>
                    <a:pt x="6216" y="7252"/>
                  </a:cubicBezTo>
                  <a:cubicBezTo>
                    <a:pt x="6221" y="7250"/>
                    <a:pt x="6226" y="7249"/>
                    <a:pt x="6233" y="7249"/>
                  </a:cubicBezTo>
                  <a:cubicBezTo>
                    <a:pt x="6533" y="7249"/>
                    <a:pt x="8514" y="9563"/>
                    <a:pt x="8940" y="9825"/>
                  </a:cubicBezTo>
                  <a:cubicBezTo>
                    <a:pt x="9138" y="9952"/>
                    <a:pt x="9324" y="10041"/>
                    <a:pt x="9455" y="10041"/>
                  </a:cubicBezTo>
                  <a:cubicBezTo>
                    <a:pt x="9601" y="10041"/>
                    <a:pt x="9677" y="9931"/>
                    <a:pt x="9625" y="9641"/>
                  </a:cubicBezTo>
                  <a:cubicBezTo>
                    <a:pt x="9541" y="9090"/>
                    <a:pt x="6968" y="6784"/>
                    <a:pt x="7102" y="6567"/>
                  </a:cubicBezTo>
                  <a:cubicBezTo>
                    <a:pt x="7106" y="6559"/>
                    <a:pt x="7114" y="6555"/>
                    <a:pt x="7124" y="6555"/>
                  </a:cubicBezTo>
                  <a:cubicBezTo>
                    <a:pt x="7380" y="6555"/>
                    <a:pt x="9288" y="8932"/>
                    <a:pt x="9853" y="8932"/>
                  </a:cubicBezTo>
                  <a:cubicBezTo>
                    <a:pt x="9920" y="8932"/>
                    <a:pt x="9968" y="8898"/>
                    <a:pt x="9992" y="8822"/>
                  </a:cubicBezTo>
                  <a:cubicBezTo>
                    <a:pt x="10176" y="8254"/>
                    <a:pt x="7002" y="4662"/>
                    <a:pt x="7001" y="4662"/>
                  </a:cubicBezTo>
                  <a:lnTo>
                    <a:pt x="7001" y="4662"/>
                  </a:lnTo>
                  <a:lnTo>
                    <a:pt x="7887" y="5013"/>
                  </a:lnTo>
                  <a:cubicBezTo>
                    <a:pt x="7887" y="5013"/>
                    <a:pt x="9091" y="6202"/>
                    <a:pt x="9634" y="6202"/>
                  </a:cubicBezTo>
                  <a:cubicBezTo>
                    <a:pt x="9674" y="6202"/>
                    <a:pt x="9710" y="6196"/>
                    <a:pt x="9742" y="6182"/>
                  </a:cubicBezTo>
                  <a:cubicBezTo>
                    <a:pt x="10210" y="5982"/>
                    <a:pt x="8956" y="4395"/>
                    <a:pt x="8539" y="4127"/>
                  </a:cubicBezTo>
                  <a:cubicBezTo>
                    <a:pt x="8152" y="3884"/>
                    <a:pt x="7186" y="3234"/>
                    <a:pt x="6065" y="3234"/>
                  </a:cubicBezTo>
                  <a:cubicBezTo>
                    <a:pt x="5879" y="3234"/>
                    <a:pt x="5690" y="3252"/>
                    <a:pt x="5498" y="3292"/>
                  </a:cubicBezTo>
                  <a:lnTo>
                    <a:pt x="322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670;p42">
              <a:extLst>
                <a:ext uri="{FF2B5EF4-FFF2-40B4-BE49-F238E27FC236}">
                  <a16:creationId xmlns:a16="http://schemas.microsoft.com/office/drawing/2014/main" id="{6B0AEF1E-F5FF-9D40-C6CE-0A04F0490295}"/>
                </a:ext>
              </a:extLst>
            </p:cNvPr>
            <p:cNvSpPr/>
            <p:nvPr/>
          </p:nvSpPr>
          <p:spPr>
            <a:xfrm flipH="1">
              <a:off x="1029827" y="2559512"/>
              <a:ext cx="866504" cy="1334177"/>
            </a:xfrm>
            <a:custGeom>
              <a:avLst/>
              <a:gdLst/>
              <a:ahLst/>
              <a:cxnLst/>
              <a:rect l="l" t="t" r="r" b="b"/>
              <a:pathLst>
                <a:path w="27036" h="41628" extrusionOk="0">
                  <a:moveTo>
                    <a:pt x="4994" y="0"/>
                  </a:moveTo>
                  <a:cubicBezTo>
                    <a:pt x="4279" y="0"/>
                    <a:pt x="3489" y="454"/>
                    <a:pt x="2507" y="1411"/>
                  </a:cubicBezTo>
                  <a:cubicBezTo>
                    <a:pt x="1" y="3833"/>
                    <a:pt x="4145" y="21177"/>
                    <a:pt x="6751" y="25354"/>
                  </a:cubicBezTo>
                  <a:cubicBezTo>
                    <a:pt x="9341" y="29514"/>
                    <a:pt x="21321" y="41628"/>
                    <a:pt x="21321" y="41628"/>
                  </a:cubicBezTo>
                  <a:lnTo>
                    <a:pt x="27035" y="35780"/>
                  </a:lnTo>
                  <a:lnTo>
                    <a:pt x="15523" y="20124"/>
                  </a:lnTo>
                  <a:cubicBezTo>
                    <a:pt x="15523" y="20124"/>
                    <a:pt x="10678" y="7342"/>
                    <a:pt x="8539" y="3633"/>
                  </a:cubicBezTo>
                  <a:cubicBezTo>
                    <a:pt x="7196" y="1293"/>
                    <a:pt x="6202" y="0"/>
                    <a:pt x="49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671;p42">
              <a:extLst>
                <a:ext uri="{FF2B5EF4-FFF2-40B4-BE49-F238E27FC236}">
                  <a16:creationId xmlns:a16="http://schemas.microsoft.com/office/drawing/2014/main" id="{ECFD2823-6DE9-62B4-0B08-3F151E08AF59}"/>
                </a:ext>
              </a:extLst>
            </p:cNvPr>
            <p:cNvSpPr/>
            <p:nvPr/>
          </p:nvSpPr>
          <p:spPr>
            <a:xfrm>
              <a:off x="2335726" y="6166387"/>
              <a:ext cx="709587" cy="279540"/>
            </a:xfrm>
            <a:custGeom>
              <a:avLst/>
              <a:gdLst/>
              <a:ahLst/>
              <a:cxnLst/>
              <a:rect l="l" t="t" r="r" b="b"/>
              <a:pathLst>
                <a:path w="22140" h="8722" extrusionOk="0">
                  <a:moveTo>
                    <a:pt x="8338" y="0"/>
                  </a:moveTo>
                  <a:lnTo>
                    <a:pt x="0" y="635"/>
                  </a:lnTo>
                  <a:lnTo>
                    <a:pt x="619" y="4795"/>
                  </a:lnTo>
                  <a:lnTo>
                    <a:pt x="1203" y="8722"/>
                  </a:lnTo>
                  <a:lnTo>
                    <a:pt x="22139" y="8722"/>
                  </a:lnTo>
                  <a:cubicBezTo>
                    <a:pt x="20986" y="7001"/>
                    <a:pt x="19199" y="5798"/>
                    <a:pt x="17160" y="5380"/>
                  </a:cubicBezTo>
                  <a:cubicBezTo>
                    <a:pt x="15656" y="5079"/>
                    <a:pt x="14186" y="4628"/>
                    <a:pt x="12766" y="4027"/>
                  </a:cubicBezTo>
                  <a:cubicBezTo>
                    <a:pt x="8488" y="2189"/>
                    <a:pt x="8338" y="0"/>
                    <a:pt x="83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672;p42">
              <a:extLst>
                <a:ext uri="{FF2B5EF4-FFF2-40B4-BE49-F238E27FC236}">
                  <a16:creationId xmlns:a16="http://schemas.microsoft.com/office/drawing/2014/main" id="{7AC0E1E5-CCFC-D61F-8F9A-30E73AE9347C}"/>
                </a:ext>
              </a:extLst>
            </p:cNvPr>
            <p:cNvSpPr/>
            <p:nvPr/>
          </p:nvSpPr>
          <p:spPr>
            <a:xfrm>
              <a:off x="2355532" y="6295420"/>
              <a:ext cx="689780" cy="150507"/>
            </a:xfrm>
            <a:custGeom>
              <a:avLst/>
              <a:gdLst/>
              <a:ahLst/>
              <a:cxnLst/>
              <a:rect l="l" t="t" r="r" b="b"/>
              <a:pathLst>
                <a:path w="21522" h="4696" extrusionOk="0">
                  <a:moveTo>
                    <a:pt x="12148" y="1"/>
                  </a:moveTo>
                  <a:cubicBezTo>
                    <a:pt x="11329" y="903"/>
                    <a:pt x="10494" y="2006"/>
                    <a:pt x="10093" y="3092"/>
                  </a:cubicBezTo>
                  <a:cubicBezTo>
                    <a:pt x="5063" y="2657"/>
                    <a:pt x="1989" y="1337"/>
                    <a:pt x="1" y="769"/>
                  </a:cubicBezTo>
                  <a:lnTo>
                    <a:pt x="1" y="769"/>
                  </a:lnTo>
                  <a:lnTo>
                    <a:pt x="569" y="4696"/>
                  </a:lnTo>
                  <a:lnTo>
                    <a:pt x="21521" y="4696"/>
                  </a:lnTo>
                  <a:cubicBezTo>
                    <a:pt x="20368" y="2975"/>
                    <a:pt x="18581" y="1772"/>
                    <a:pt x="16542" y="1354"/>
                  </a:cubicBezTo>
                  <a:cubicBezTo>
                    <a:pt x="15038" y="1053"/>
                    <a:pt x="13568" y="602"/>
                    <a:pt x="1214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673;p42">
              <a:extLst>
                <a:ext uri="{FF2B5EF4-FFF2-40B4-BE49-F238E27FC236}">
                  <a16:creationId xmlns:a16="http://schemas.microsoft.com/office/drawing/2014/main" id="{55E1FB43-FF85-160B-D9A9-7CFCF229F553}"/>
                </a:ext>
              </a:extLst>
            </p:cNvPr>
            <p:cNvSpPr/>
            <p:nvPr/>
          </p:nvSpPr>
          <p:spPr>
            <a:xfrm>
              <a:off x="2056185" y="3844397"/>
              <a:ext cx="641577" cy="2492849"/>
            </a:xfrm>
            <a:custGeom>
              <a:avLst/>
              <a:gdLst/>
              <a:ahLst/>
              <a:cxnLst/>
              <a:rect l="l" t="t" r="r" b="b"/>
              <a:pathLst>
                <a:path w="20018" h="77780" extrusionOk="0">
                  <a:moveTo>
                    <a:pt x="13635" y="1"/>
                  </a:moveTo>
                  <a:lnTo>
                    <a:pt x="1" y="151"/>
                  </a:lnTo>
                  <a:lnTo>
                    <a:pt x="452" y="5214"/>
                  </a:lnTo>
                  <a:lnTo>
                    <a:pt x="6868" y="77779"/>
                  </a:lnTo>
                  <a:lnTo>
                    <a:pt x="20017" y="73201"/>
                  </a:lnTo>
                  <a:lnTo>
                    <a:pt x="14086" y="5214"/>
                  </a:lnTo>
                  <a:lnTo>
                    <a:pt x="13635"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674;p42">
              <a:extLst>
                <a:ext uri="{FF2B5EF4-FFF2-40B4-BE49-F238E27FC236}">
                  <a16:creationId xmlns:a16="http://schemas.microsoft.com/office/drawing/2014/main" id="{B0631F24-AFCB-296A-84DF-8F5A34592BCD}"/>
                </a:ext>
              </a:extLst>
            </p:cNvPr>
            <p:cNvSpPr/>
            <p:nvPr/>
          </p:nvSpPr>
          <p:spPr>
            <a:xfrm>
              <a:off x="2056185" y="3844397"/>
              <a:ext cx="451456" cy="167109"/>
            </a:xfrm>
            <a:custGeom>
              <a:avLst/>
              <a:gdLst/>
              <a:ahLst/>
              <a:cxnLst/>
              <a:rect l="l" t="t" r="r" b="b"/>
              <a:pathLst>
                <a:path w="14086" h="5214" extrusionOk="0">
                  <a:moveTo>
                    <a:pt x="13635" y="1"/>
                  </a:moveTo>
                  <a:lnTo>
                    <a:pt x="1" y="151"/>
                  </a:lnTo>
                  <a:lnTo>
                    <a:pt x="452" y="5214"/>
                  </a:lnTo>
                  <a:lnTo>
                    <a:pt x="14086" y="5214"/>
                  </a:lnTo>
                  <a:lnTo>
                    <a:pt x="1363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675;p42">
              <a:extLst>
                <a:ext uri="{FF2B5EF4-FFF2-40B4-BE49-F238E27FC236}">
                  <a16:creationId xmlns:a16="http://schemas.microsoft.com/office/drawing/2014/main" id="{BACF51B9-18D0-726B-C896-64E0CA81DF91}"/>
                </a:ext>
              </a:extLst>
            </p:cNvPr>
            <p:cNvSpPr/>
            <p:nvPr/>
          </p:nvSpPr>
          <p:spPr>
            <a:xfrm>
              <a:off x="1324131" y="6166387"/>
              <a:ext cx="680678" cy="279540"/>
            </a:xfrm>
            <a:custGeom>
              <a:avLst/>
              <a:gdLst/>
              <a:ahLst/>
              <a:cxnLst/>
              <a:rect l="l" t="t" r="r" b="b"/>
              <a:pathLst>
                <a:path w="21238" h="8722" extrusionOk="0">
                  <a:moveTo>
                    <a:pt x="12816" y="0"/>
                  </a:moveTo>
                  <a:cubicBezTo>
                    <a:pt x="12816" y="0"/>
                    <a:pt x="12917" y="2189"/>
                    <a:pt x="8857" y="4027"/>
                  </a:cubicBezTo>
                  <a:cubicBezTo>
                    <a:pt x="7486" y="4628"/>
                    <a:pt x="6066" y="5079"/>
                    <a:pt x="4613" y="5380"/>
                  </a:cubicBezTo>
                  <a:cubicBezTo>
                    <a:pt x="1204" y="6132"/>
                    <a:pt x="1" y="8722"/>
                    <a:pt x="1" y="8722"/>
                  </a:cubicBezTo>
                  <a:lnTo>
                    <a:pt x="20937" y="8722"/>
                  </a:lnTo>
                  <a:lnTo>
                    <a:pt x="21087" y="4795"/>
                  </a:lnTo>
                  <a:lnTo>
                    <a:pt x="21238" y="635"/>
                  </a:lnTo>
                  <a:lnTo>
                    <a:pt x="12816"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676;p42">
              <a:extLst>
                <a:ext uri="{FF2B5EF4-FFF2-40B4-BE49-F238E27FC236}">
                  <a16:creationId xmlns:a16="http://schemas.microsoft.com/office/drawing/2014/main" id="{309D542E-9781-23C5-B5DC-2C2EC5D8AFFB}"/>
                </a:ext>
              </a:extLst>
            </p:cNvPr>
            <p:cNvSpPr/>
            <p:nvPr/>
          </p:nvSpPr>
          <p:spPr>
            <a:xfrm>
              <a:off x="1324131" y="6295420"/>
              <a:ext cx="675870" cy="150507"/>
            </a:xfrm>
            <a:custGeom>
              <a:avLst/>
              <a:gdLst/>
              <a:ahLst/>
              <a:cxnLst/>
              <a:rect l="l" t="t" r="r" b="b"/>
              <a:pathLst>
                <a:path w="21088" h="4696" extrusionOk="0">
                  <a:moveTo>
                    <a:pt x="8857" y="1"/>
                  </a:moveTo>
                  <a:cubicBezTo>
                    <a:pt x="7486" y="602"/>
                    <a:pt x="6066" y="1053"/>
                    <a:pt x="4613" y="1354"/>
                  </a:cubicBezTo>
                  <a:cubicBezTo>
                    <a:pt x="1204" y="2106"/>
                    <a:pt x="1" y="4696"/>
                    <a:pt x="1" y="4696"/>
                  </a:cubicBezTo>
                  <a:lnTo>
                    <a:pt x="20937" y="4696"/>
                  </a:lnTo>
                  <a:lnTo>
                    <a:pt x="21087" y="769"/>
                  </a:lnTo>
                  <a:lnTo>
                    <a:pt x="21087" y="769"/>
                  </a:lnTo>
                  <a:cubicBezTo>
                    <a:pt x="19166" y="1337"/>
                    <a:pt x="16225" y="2657"/>
                    <a:pt x="11246" y="3092"/>
                  </a:cubicBezTo>
                  <a:cubicBezTo>
                    <a:pt x="10728" y="2006"/>
                    <a:pt x="9775" y="903"/>
                    <a:pt x="88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677;p42">
              <a:extLst>
                <a:ext uri="{FF2B5EF4-FFF2-40B4-BE49-F238E27FC236}">
                  <a16:creationId xmlns:a16="http://schemas.microsoft.com/office/drawing/2014/main" id="{B7AB49B9-F8EC-D149-8652-128BDEB1FF37}"/>
                </a:ext>
              </a:extLst>
            </p:cNvPr>
            <p:cNvSpPr/>
            <p:nvPr/>
          </p:nvSpPr>
          <p:spPr>
            <a:xfrm>
              <a:off x="1587614" y="3844397"/>
              <a:ext cx="493249" cy="2492849"/>
            </a:xfrm>
            <a:custGeom>
              <a:avLst/>
              <a:gdLst/>
              <a:ahLst/>
              <a:cxnLst/>
              <a:rect l="l" t="t" r="r" b="b"/>
              <a:pathLst>
                <a:path w="15390" h="77780" extrusionOk="0">
                  <a:moveTo>
                    <a:pt x="1" y="1"/>
                  </a:moveTo>
                  <a:lnTo>
                    <a:pt x="118" y="5214"/>
                  </a:lnTo>
                  <a:lnTo>
                    <a:pt x="1738" y="73201"/>
                  </a:lnTo>
                  <a:lnTo>
                    <a:pt x="15389" y="77779"/>
                  </a:lnTo>
                  <a:lnTo>
                    <a:pt x="13768" y="5214"/>
                  </a:lnTo>
                  <a:lnTo>
                    <a:pt x="13651" y="151"/>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678;p42">
              <a:extLst>
                <a:ext uri="{FF2B5EF4-FFF2-40B4-BE49-F238E27FC236}">
                  <a16:creationId xmlns:a16="http://schemas.microsoft.com/office/drawing/2014/main" id="{B327EF0F-5504-7FD4-60D0-72DD76270596}"/>
                </a:ext>
              </a:extLst>
            </p:cNvPr>
            <p:cNvSpPr/>
            <p:nvPr/>
          </p:nvSpPr>
          <p:spPr>
            <a:xfrm>
              <a:off x="1587614" y="3844397"/>
              <a:ext cx="441296" cy="167109"/>
            </a:xfrm>
            <a:custGeom>
              <a:avLst/>
              <a:gdLst/>
              <a:ahLst/>
              <a:cxnLst/>
              <a:rect l="l" t="t" r="r" b="b"/>
              <a:pathLst>
                <a:path w="13769" h="5214" extrusionOk="0">
                  <a:moveTo>
                    <a:pt x="1" y="1"/>
                  </a:moveTo>
                  <a:lnTo>
                    <a:pt x="118" y="5214"/>
                  </a:lnTo>
                  <a:lnTo>
                    <a:pt x="13768" y="5214"/>
                  </a:lnTo>
                  <a:lnTo>
                    <a:pt x="13651" y="151"/>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679;p42">
              <a:extLst>
                <a:ext uri="{FF2B5EF4-FFF2-40B4-BE49-F238E27FC236}">
                  <a16:creationId xmlns:a16="http://schemas.microsoft.com/office/drawing/2014/main" id="{33BE3FAB-F075-7AB1-21C9-0FC05AEF2F45}"/>
                </a:ext>
              </a:extLst>
            </p:cNvPr>
            <p:cNvSpPr/>
            <p:nvPr/>
          </p:nvSpPr>
          <p:spPr>
            <a:xfrm flipH="1">
              <a:off x="1542307" y="2497591"/>
              <a:ext cx="1020184" cy="1385938"/>
            </a:xfrm>
            <a:custGeom>
              <a:avLst/>
              <a:gdLst/>
              <a:ahLst/>
              <a:cxnLst/>
              <a:rect l="l" t="t" r="r" b="b"/>
              <a:pathLst>
                <a:path w="31831" h="43243" extrusionOk="0">
                  <a:moveTo>
                    <a:pt x="9708" y="1"/>
                  </a:moveTo>
                  <a:cubicBezTo>
                    <a:pt x="9708" y="1"/>
                    <a:pt x="9240" y="68"/>
                    <a:pt x="8522" y="201"/>
                  </a:cubicBezTo>
                  <a:cubicBezTo>
                    <a:pt x="6834" y="519"/>
                    <a:pt x="3877" y="1187"/>
                    <a:pt x="3142" y="2206"/>
                  </a:cubicBezTo>
                  <a:cubicBezTo>
                    <a:pt x="2089" y="3643"/>
                    <a:pt x="5381" y="20051"/>
                    <a:pt x="5381" y="20051"/>
                  </a:cubicBezTo>
                  <a:cubicBezTo>
                    <a:pt x="5381" y="20051"/>
                    <a:pt x="0" y="37846"/>
                    <a:pt x="736" y="43243"/>
                  </a:cubicBezTo>
                  <a:lnTo>
                    <a:pt x="31797" y="43243"/>
                  </a:lnTo>
                  <a:cubicBezTo>
                    <a:pt x="31830" y="42207"/>
                    <a:pt x="31763" y="41187"/>
                    <a:pt x="31596" y="40168"/>
                  </a:cubicBezTo>
                  <a:cubicBezTo>
                    <a:pt x="31329" y="38581"/>
                    <a:pt x="26784" y="23894"/>
                    <a:pt x="25865" y="21438"/>
                  </a:cubicBezTo>
                  <a:cubicBezTo>
                    <a:pt x="27169" y="14688"/>
                    <a:pt x="27570" y="4061"/>
                    <a:pt x="27336" y="2825"/>
                  </a:cubicBezTo>
                  <a:cubicBezTo>
                    <a:pt x="27102" y="1588"/>
                    <a:pt x="24696" y="970"/>
                    <a:pt x="23576" y="736"/>
                  </a:cubicBezTo>
                  <a:cubicBezTo>
                    <a:pt x="23025" y="619"/>
                    <a:pt x="22223" y="502"/>
                    <a:pt x="21538" y="402"/>
                  </a:cubicBezTo>
                  <a:cubicBezTo>
                    <a:pt x="20803" y="302"/>
                    <a:pt x="20201" y="235"/>
                    <a:pt x="20201" y="235"/>
                  </a:cubicBezTo>
                  <a:lnTo>
                    <a:pt x="9708"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680;p42">
              <a:extLst>
                <a:ext uri="{FF2B5EF4-FFF2-40B4-BE49-F238E27FC236}">
                  <a16:creationId xmlns:a16="http://schemas.microsoft.com/office/drawing/2014/main" id="{19DD733E-9FC7-F7C5-9C8D-C5B9872FADDF}"/>
                </a:ext>
              </a:extLst>
            </p:cNvPr>
            <p:cNvSpPr/>
            <p:nvPr/>
          </p:nvSpPr>
          <p:spPr>
            <a:xfrm flipH="1">
              <a:off x="1714223" y="3525243"/>
              <a:ext cx="207267" cy="237875"/>
            </a:xfrm>
            <a:custGeom>
              <a:avLst/>
              <a:gdLst/>
              <a:ahLst/>
              <a:cxnLst/>
              <a:rect l="l" t="t" r="r" b="b"/>
              <a:pathLst>
                <a:path w="6467" h="7422" extrusionOk="0">
                  <a:moveTo>
                    <a:pt x="1" y="1"/>
                  </a:moveTo>
                  <a:lnTo>
                    <a:pt x="1" y="5163"/>
                  </a:lnTo>
                  <a:cubicBezTo>
                    <a:pt x="1" y="5163"/>
                    <a:pt x="134" y="6684"/>
                    <a:pt x="2156" y="7252"/>
                  </a:cubicBezTo>
                  <a:cubicBezTo>
                    <a:pt x="2560" y="7370"/>
                    <a:pt x="2959" y="7422"/>
                    <a:pt x="3340" y="7422"/>
                  </a:cubicBezTo>
                  <a:cubicBezTo>
                    <a:pt x="4853" y="7422"/>
                    <a:pt x="6090" y="6602"/>
                    <a:pt x="6250" y="5815"/>
                  </a:cubicBezTo>
                  <a:cubicBezTo>
                    <a:pt x="6467" y="4746"/>
                    <a:pt x="6333" y="251"/>
                    <a:pt x="6316"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681;p42">
              <a:extLst>
                <a:ext uri="{FF2B5EF4-FFF2-40B4-BE49-F238E27FC236}">
                  <a16:creationId xmlns:a16="http://schemas.microsoft.com/office/drawing/2014/main" id="{F79B182D-73C2-B763-20CA-96F3265F5B53}"/>
                </a:ext>
              </a:extLst>
            </p:cNvPr>
            <p:cNvSpPr/>
            <p:nvPr/>
          </p:nvSpPr>
          <p:spPr>
            <a:xfrm flipH="1">
              <a:off x="2194043" y="3525243"/>
              <a:ext cx="207267" cy="237875"/>
            </a:xfrm>
            <a:custGeom>
              <a:avLst/>
              <a:gdLst/>
              <a:ahLst/>
              <a:cxnLst/>
              <a:rect l="l" t="t" r="r" b="b"/>
              <a:pathLst>
                <a:path w="6467" h="7422" extrusionOk="0">
                  <a:moveTo>
                    <a:pt x="1" y="1"/>
                  </a:moveTo>
                  <a:lnTo>
                    <a:pt x="1" y="5163"/>
                  </a:lnTo>
                  <a:cubicBezTo>
                    <a:pt x="1" y="5163"/>
                    <a:pt x="151" y="6684"/>
                    <a:pt x="2156" y="7252"/>
                  </a:cubicBezTo>
                  <a:cubicBezTo>
                    <a:pt x="2560" y="7370"/>
                    <a:pt x="2959" y="7422"/>
                    <a:pt x="3340" y="7422"/>
                  </a:cubicBezTo>
                  <a:cubicBezTo>
                    <a:pt x="4853" y="7422"/>
                    <a:pt x="6090" y="6602"/>
                    <a:pt x="6250" y="5815"/>
                  </a:cubicBezTo>
                  <a:cubicBezTo>
                    <a:pt x="6467" y="4746"/>
                    <a:pt x="6333" y="251"/>
                    <a:pt x="6317" y="151"/>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682;p42">
              <a:extLst>
                <a:ext uri="{FF2B5EF4-FFF2-40B4-BE49-F238E27FC236}">
                  <a16:creationId xmlns:a16="http://schemas.microsoft.com/office/drawing/2014/main" id="{13D80F13-0DF5-C084-6BE3-7F40D5B5794D}"/>
                </a:ext>
              </a:extLst>
            </p:cNvPr>
            <p:cNvSpPr/>
            <p:nvPr/>
          </p:nvSpPr>
          <p:spPr>
            <a:xfrm flipH="1">
              <a:off x="1872197" y="2497591"/>
              <a:ext cx="417195" cy="264060"/>
            </a:xfrm>
            <a:custGeom>
              <a:avLst/>
              <a:gdLst/>
              <a:ahLst/>
              <a:cxnLst/>
              <a:rect l="l" t="t" r="r" b="b"/>
              <a:pathLst>
                <a:path w="13017" h="8239" extrusionOk="0">
                  <a:moveTo>
                    <a:pt x="1187" y="1"/>
                  </a:moveTo>
                  <a:cubicBezTo>
                    <a:pt x="1187" y="1"/>
                    <a:pt x="719" y="68"/>
                    <a:pt x="1" y="201"/>
                  </a:cubicBezTo>
                  <a:cubicBezTo>
                    <a:pt x="268" y="2023"/>
                    <a:pt x="2975" y="7419"/>
                    <a:pt x="6534" y="8238"/>
                  </a:cubicBezTo>
                  <a:cubicBezTo>
                    <a:pt x="10477" y="6668"/>
                    <a:pt x="12716" y="3075"/>
                    <a:pt x="13017" y="402"/>
                  </a:cubicBezTo>
                  <a:cubicBezTo>
                    <a:pt x="12282" y="302"/>
                    <a:pt x="11680" y="235"/>
                    <a:pt x="11680" y="235"/>
                  </a:cubicBezTo>
                  <a:lnTo>
                    <a:pt x="118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683;p42">
              <a:extLst>
                <a:ext uri="{FF2B5EF4-FFF2-40B4-BE49-F238E27FC236}">
                  <a16:creationId xmlns:a16="http://schemas.microsoft.com/office/drawing/2014/main" id="{2385359A-434D-986B-69DA-CE1830F87E39}"/>
                </a:ext>
              </a:extLst>
            </p:cNvPr>
            <p:cNvSpPr/>
            <p:nvPr/>
          </p:nvSpPr>
          <p:spPr>
            <a:xfrm flipH="1">
              <a:off x="1813289" y="2773927"/>
              <a:ext cx="543568" cy="655487"/>
            </a:xfrm>
            <a:custGeom>
              <a:avLst/>
              <a:gdLst/>
              <a:ahLst/>
              <a:cxnLst/>
              <a:rect l="l" t="t" r="r" b="b"/>
              <a:pathLst>
                <a:path w="16960" h="20452" extrusionOk="0">
                  <a:moveTo>
                    <a:pt x="986" y="0"/>
                  </a:moveTo>
                  <a:cubicBezTo>
                    <a:pt x="435" y="0"/>
                    <a:pt x="1" y="452"/>
                    <a:pt x="17" y="1003"/>
                  </a:cubicBezTo>
                  <a:lnTo>
                    <a:pt x="34" y="1805"/>
                  </a:lnTo>
                  <a:cubicBezTo>
                    <a:pt x="17" y="1889"/>
                    <a:pt x="17" y="1972"/>
                    <a:pt x="17" y="2056"/>
                  </a:cubicBezTo>
                  <a:lnTo>
                    <a:pt x="602" y="19516"/>
                  </a:lnTo>
                  <a:cubicBezTo>
                    <a:pt x="619" y="20051"/>
                    <a:pt x="1053" y="20452"/>
                    <a:pt x="1571" y="20452"/>
                  </a:cubicBezTo>
                  <a:lnTo>
                    <a:pt x="15489" y="20452"/>
                  </a:lnTo>
                  <a:cubicBezTo>
                    <a:pt x="16007" y="20452"/>
                    <a:pt x="16442" y="20034"/>
                    <a:pt x="16459" y="19516"/>
                  </a:cubicBezTo>
                  <a:lnTo>
                    <a:pt x="16943" y="2072"/>
                  </a:lnTo>
                  <a:cubicBezTo>
                    <a:pt x="16943" y="2005"/>
                    <a:pt x="16943" y="1922"/>
                    <a:pt x="16926" y="1855"/>
                  </a:cubicBezTo>
                  <a:lnTo>
                    <a:pt x="16943" y="1020"/>
                  </a:lnTo>
                  <a:cubicBezTo>
                    <a:pt x="16960" y="468"/>
                    <a:pt x="16525" y="17"/>
                    <a:pt x="15974" y="17"/>
                  </a:cubicBezTo>
                  <a:lnTo>
                    <a:pt x="98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684;p42">
              <a:extLst>
                <a:ext uri="{FF2B5EF4-FFF2-40B4-BE49-F238E27FC236}">
                  <a16:creationId xmlns:a16="http://schemas.microsoft.com/office/drawing/2014/main" id="{2218EE04-A975-CCCE-1ABD-BB4914DE0CD6}"/>
                </a:ext>
              </a:extLst>
            </p:cNvPr>
            <p:cNvSpPr/>
            <p:nvPr/>
          </p:nvSpPr>
          <p:spPr>
            <a:xfrm flipH="1">
              <a:off x="1987866" y="2739665"/>
              <a:ext cx="199223" cy="99099"/>
            </a:xfrm>
            <a:custGeom>
              <a:avLst/>
              <a:gdLst/>
              <a:ahLst/>
              <a:cxnLst/>
              <a:rect l="l" t="t" r="r" b="b"/>
              <a:pathLst>
                <a:path w="6216" h="3092" extrusionOk="0">
                  <a:moveTo>
                    <a:pt x="468" y="0"/>
                  </a:moveTo>
                  <a:cubicBezTo>
                    <a:pt x="217" y="0"/>
                    <a:pt x="0" y="217"/>
                    <a:pt x="0" y="485"/>
                  </a:cubicBezTo>
                  <a:lnTo>
                    <a:pt x="0" y="2607"/>
                  </a:lnTo>
                  <a:cubicBezTo>
                    <a:pt x="0" y="2874"/>
                    <a:pt x="217" y="3091"/>
                    <a:pt x="468" y="3091"/>
                  </a:cubicBezTo>
                  <a:lnTo>
                    <a:pt x="5731" y="3091"/>
                  </a:lnTo>
                  <a:cubicBezTo>
                    <a:pt x="5999" y="3091"/>
                    <a:pt x="6216" y="2874"/>
                    <a:pt x="6216" y="2607"/>
                  </a:cubicBezTo>
                  <a:lnTo>
                    <a:pt x="6216" y="485"/>
                  </a:lnTo>
                  <a:cubicBezTo>
                    <a:pt x="6216" y="217"/>
                    <a:pt x="5999" y="0"/>
                    <a:pt x="57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685;p42">
              <a:extLst>
                <a:ext uri="{FF2B5EF4-FFF2-40B4-BE49-F238E27FC236}">
                  <a16:creationId xmlns:a16="http://schemas.microsoft.com/office/drawing/2014/main" id="{6B7D1439-C518-D56B-ED85-44EEA9ACBE6A}"/>
                </a:ext>
              </a:extLst>
            </p:cNvPr>
            <p:cNvSpPr/>
            <p:nvPr/>
          </p:nvSpPr>
          <p:spPr>
            <a:xfrm flipH="1">
              <a:off x="2322019" y="2899178"/>
              <a:ext cx="163904" cy="223100"/>
            </a:xfrm>
            <a:custGeom>
              <a:avLst/>
              <a:gdLst/>
              <a:ahLst/>
              <a:cxnLst/>
              <a:rect l="l" t="t" r="r" b="b"/>
              <a:pathLst>
                <a:path w="5114" h="6961" extrusionOk="0">
                  <a:moveTo>
                    <a:pt x="4226" y="0"/>
                  </a:moveTo>
                  <a:cubicBezTo>
                    <a:pt x="3968" y="0"/>
                    <a:pt x="3709" y="76"/>
                    <a:pt x="3493" y="219"/>
                  </a:cubicBezTo>
                  <a:cubicBezTo>
                    <a:pt x="3042" y="570"/>
                    <a:pt x="953" y="3077"/>
                    <a:pt x="552" y="4129"/>
                  </a:cubicBezTo>
                  <a:cubicBezTo>
                    <a:pt x="151" y="5182"/>
                    <a:pt x="1" y="6418"/>
                    <a:pt x="619" y="6719"/>
                  </a:cubicBezTo>
                  <a:cubicBezTo>
                    <a:pt x="912" y="6870"/>
                    <a:pt x="1251" y="6960"/>
                    <a:pt x="1629" y="6960"/>
                  </a:cubicBezTo>
                  <a:cubicBezTo>
                    <a:pt x="2048" y="6960"/>
                    <a:pt x="2516" y="6849"/>
                    <a:pt x="3025" y="6585"/>
                  </a:cubicBezTo>
                  <a:cubicBezTo>
                    <a:pt x="3994" y="6084"/>
                    <a:pt x="4362" y="4647"/>
                    <a:pt x="4362" y="4597"/>
                  </a:cubicBezTo>
                  <a:cubicBezTo>
                    <a:pt x="4362" y="4547"/>
                    <a:pt x="5114" y="737"/>
                    <a:pt x="5114" y="737"/>
                  </a:cubicBezTo>
                  <a:cubicBezTo>
                    <a:pt x="5114" y="737"/>
                    <a:pt x="4913" y="136"/>
                    <a:pt x="4529" y="36"/>
                  </a:cubicBezTo>
                  <a:cubicBezTo>
                    <a:pt x="4430" y="12"/>
                    <a:pt x="4328" y="0"/>
                    <a:pt x="422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686;p42">
              <a:extLst>
                <a:ext uri="{FF2B5EF4-FFF2-40B4-BE49-F238E27FC236}">
                  <a16:creationId xmlns:a16="http://schemas.microsoft.com/office/drawing/2014/main" id="{DFAAED88-DCD4-A300-DC25-C6B947FFB52F}"/>
                </a:ext>
              </a:extLst>
            </p:cNvPr>
            <p:cNvSpPr/>
            <p:nvPr/>
          </p:nvSpPr>
          <p:spPr>
            <a:xfrm flipH="1">
              <a:off x="2241157" y="2899883"/>
              <a:ext cx="137655" cy="182909"/>
            </a:xfrm>
            <a:custGeom>
              <a:avLst/>
              <a:gdLst/>
              <a:ahLst/>
              <a:cxnLst/>
              <a:rect l="l" t="t" r="r" b="b"/>
              <a:pathLst>
                <a:path w="4295" h="5707" extrusionOk="0">
                  <a:moveTo>
                    <a:pt x="1282" y="1"/>
                  </a:moveTo>
                  <a:cubicBezTo>
                    <a:pt x="1246" y="1"/>
                    <a:pt x="1214" y="5"/>
                    <a:pt x="1187" y="14"/>
                  </a:cubicBezTo>
                  <a:cubicBezTo>
                    <a:pt x="752" y="164"/>
                    <a:pt x="585" y="749"/>
                    <a:pt x="853" y="916"/>
                  </a:cubicBezTo>
                  <a:cubicBezTo>
                    <a:pt x="602" y="1016"/>
                    <a:pt x="435" y="1250"/>
                    <a:pt x="385" y="1501"/>
                  </a:cubicBezTo>
                  <a:cubicBezTo>
                    <a:pt x="335" y="1785"/>
                    <a:pt x="719" y="2002"/>
                    <a:pt x="719" y="2002"/>
                  </a:cubicBezTo>
                  <a:cubicBezTo>
                    <a:pt x="535" y="2102"/>
                    <a:pt x="351" y="2219"/>
                    <a:pt x="184" y="2370"/>
                  </a:cubicBezTo>
                  <a:cubicBezTo>
                    <a:pt x="51" y="2520"/>
                    <a:pt x="218" y="3121"/>
                    <a:pt x="351" y="3205"/>
                  </a:cubicBezTo>
                  <a:cubicBezTo>
                    <a:pt x="168" y="3656"/>
                    <a:pt x="1" y="3873"/>
                    <a:pt x="67" y="4091"/>
                  </a:cubicBezTo>
                  <a:cubicBezTo>
                    <a:pt x="117" y="4291"/>
                    <a:pt x="1270" y="5310"/>
                    <a:pt x="1638" y="5477"/>
                  </a:cubicBezTo>
                  <a:cubicBezTo>
                    <a:pt x="1872" y="5579"/>
                    <a:pt x="2417" y="5706"/>
                    <a:pt x="2856" y="5706"/>
                  </a:cubicBezTo>
                  <a:cubicBezTo>
                    <a:pt x="3137" y="5706"/>
                    <a:pt x="3374" y="5654"/>
                    <a:pt x="3459" y="5511"/>
                  </a:cubicBezTo>
                  <a:cubicBezTo>
                    <a:pt x="3493" y="5444"/>
                    <a:pt x="3509" y="5377"/>
                    <a:pt x="3509" y="5310"/>
                  </a:cubicBezTo>
                  <a:cubicBezTo>
                    <a:pt x="3476" y="5076"/>
                    <a:pt x="3142" y="4959"/>
                    <a:pt x="2975" y="4909"/>
                  </a:cubicBezTo>
                  <a:cubicBezTo>
                    <a:pt x="2590" y="4675"/>
                    <a:pt x="2206" y="4425"/>
                    <a:pt x="1838" y="4157"/>
                  </a:cubicBezTo>
                  <a:lnTo>
                    <a:pt x="1855" y="4157"/>
                  </a:lnTo>
                  <a:cubicBezTo>
                    <a:pt x="1954" y="4207"/>
                    <a:pt x="2653" y="4611"/>
                    <a:pt x="3114" y="4611"/>
                  </a:cubicBezTo>
                  <a:cubicBezTo>
                    <a:pt x="3277" y="4611"/>
                    <a:pt x="3410" y="4560"/>
                    <a:pt x="3476" y="4425"/>
                  </a:cubicBezTo>
                  <a:cubicBezTo>
                    <a:pt x="3727" y="3873"/>
                    <a:pt x="2741" y="3322"/>
                    <a:pt x="2457" y="3155"/>
                  </a:cubicBezTo>
                  <a:cubicBezTo>
                    <a:pt x="2106" y="2904"/>
                    <a:pt x="1788" y="2637"/>
                    <a:pt x="1488" y="2370"/>
                  </a:cubicBezTo>
                  <a:cubicBezTo>
                    <a:pt x="1516" y="2370"/>
                    <a:pt x="2627" y="2917"/>
                    <a:pt x="3224" y="2917"/>
                  </a:cubicBezTo>
                  <a:cubicBezTo>
                    <a:pt x="3335" y="2917"/>
                    <a:pt x="3427" y="2898"/>
                    <a:pt x="3493" y="2854"/>
                  </a:cubicBezTo>
                  <a:cubicBezTo>
                    <a:pt x="3526" y="2837"/>
                    <a:pt x="3576" y="2787"/>
                    <a:pt x="3593" y="2737"/>
                  </a:cubicBezTo>
                  <a:cubicBezTo>
                    <a:pt x="3727" y="2453"/>
                    <a:pt x="3275" y="2002"/>
                    <a:pt x="3242" y="1985"/>
                  </a:cubicBezTo>
                  <a:cubicBezTo>
                    <a:pt x="3244" y="1985"/>
                    <a:pt x="3247" y="1984"/>
                    <a:pt x="3249" y="1984"/>
                  </a:cubicBezTo>
                  <a:cubicBezTo>
                    <a:pt x="3307" y="1984"/>
                    <a:pt x="3473" y="2110"/>
                    <a:pt x="3687" y="2110"/>
                  </a:cubicBezTo>
                  <a:cubicBezTo>
                    <a:pt x="3762" y="2110"/>
                    <a:pt x="3843" y="2094"/>
                    <a:pt x="3927" y="2052"/>
                  </a:cubicBezTo>
                  <a:cubicBezTo>
                    <a:pt x="4295" y="1902"/>
                    <a:pt x="4295" y="1400"/>
                    <a:pt x="3927" y="1233"/>
                  </a:cubicBezTo>
                  <a:cubicBezTo>
                    <a:pt x="3597" y="1061"/>
                    <a:pt x="1862" y="1"/>
                    <a:pt x="128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687;p42">
              <a:extLst>
                <a:ext uri="{FF2B5EF4-FFF2-40B4-BE49-F238E27FC236}">
                  <a16:creationId xmlns:a16="http://schemas.microsoft.com/office/drawing/2014/main" id="{F1B7FBB1-BE14-8279-0D5C-16C1F6B376F6}"/>
                </a:ext>
              </a:extLst>
            </p:cNvPr>
            <p:cNvSpPr/>
            <p:nvPr/>
          </p:nvSpPr>
          <p:spPr>
            <a:xfrm flipH="1">
              <a:off x="2259361" y="2931805"/>
              <a:ext cx="79837" cy="55831"/>
            </a:xfrm>
            <a:custGeom>
              <a:avLst/>
              <a:gdLst/>
              <a:ahLst/>
              <a:cxnLst/>
              <a:rect l="l" t="t" r="r" b="b"/>
              <a:pathLst>
                <a:path w="2491" h="1742" extrusionOk="0">
                  <a:moveTo>
                    <a:pt x="77" y="0"/>
                  </a:moveTo>
                  <a:cubicBezTo>
                    <a:pt x="44" y="0"/>
                    <a:pt x="18" y="7"/>
                    <a:pt x="1" y="20"/>
                  </a:cubicBezTo>
                  <a:cubicBezTo>
                    <a:pt x="385" y="271"/>
                    <a:pt x="1739" y="1106"/>
                    <a:pt x="2357" y="1741"/>
                  </a:cubicBezTo>
                  <a:cubicBezTo>
                    <a:pt x="2491" y="1457"/>
                    <a:pt x="2039" y="1006"/>
                    <a:pt x="2006" y="989"/>
                  </a:cubicBezTo>
                  <a:cubicBezTo>
                    <a:pt x="2006" y="989"/>
                    <a:pt x="487" y="0"/>
                    <a:pt x="7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688;p42">
              <a:extLst>
                <a:ext uri="{FF2B5EF4-FFF2-40B4-BE49-F238E27FC236}">
                  <a16:creationId xmlns:a16="http://schemas.microsoft.com/office/drawing/2014/main" id="{C5FF1386-6EA6-08FE-F355-C0186620D7C9}"/>
                </a:ext>
              </a:extLst>
            </p:cNvPr>
            <p:cNvSpPr/>
            <p:nvPr/>
          </p:nvSpPr>
          <p:spPr>
            <a:xfrm flipH="1">
              <a:off x="2266316" y="3009013"/>
              <a:ext cx="91599" cy="61087"/>
            </a:xfrm>
            <a:custGeom>
              <a:avLst/>
              <a:gdLst/>
              <a:ahLst/>
              <a:cxnLst/>
              <a:rect l="l" t="t" r="r" b="b"/>
              <a:pathLst>
                <a:path w="2858" h="1906" extrusionOk="0">
                  <a:moveTo>
                    <a:pt x="0" y="1"/>
                  </a:moveTo>
                  <a:cubicBezTo>
                    <a:pt x="234" y="318"/>
                    <a:pt x="485" y="619"/>
                    <a:pt x="769" y="903"/>
                  </a:cubicBezTo>
                  <a:cubicBezTo>
                    <a:pt x="1153" y="1404"/>
                    <a:pt x="2306" y="1571"/>
                    <a:pt x="2857" y="1905"/>
                  </a:cubicBezTo>
                  <a:cubicBezTo>
                    <a:pt x="2824" y="1671"/>
                    <a:pt x="2490" y="1554"/>
                    <a:pt x="2323" y="1504"/>
                  </a:cubicBezTo>
                  <a:cubicBezTo>
                    <a:pt x="1938" y="1270"/>
                    <a:pt x="1554" y="1020"/>
                    <a:pt x="1186" y="752"/>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689;p42">
              <a:extLst>
                <a:ext uri="{FF2B5EF4-FFF2-40B4-BE49-F238E27FC236}">
                  <a16:creationId xmlns:a16="http://schemas.microsoft.com/office/drawing/2014/main" id="{D36979FB-50AD-75FD-AE87-02F988762669}"/>
                </a:ext>
              </a:extLst>
            </p:cNvPr>
            <p:cNvSpPr/>
            <p:nvPr/>
          </p:nvSpPr>
          <p:spPr>
            <a:xfrm flipH="1">
              <a:off x="2403939" y="3005263"/>
              <a:ext cx="591258" cy="335820"/>
            </a:xfrm>
            <a:custGeom>
              <a:avLst/>
              <a:gdLst/>
              <a:ahLst/>
              <a:cxnLst/>
              <a:rect l="l" t="t" r="r" b="b"/>
              <a:pathLst>
                <a:path w="18448" h="10478" extrusionOk="0">
                  <a:moveTo>
                    <a:pt x="16309" y="1"/>
                  </a:moveTo>
                  <a:cubicBezTo>
                    <a:pt x="16309" y="1"/>
                    <a:pt x="1789" y="2891"/>
                    <a:pt x="903" y="5314"/>
                  </a:cubicBezTo>
                  <a:cubicBezTo>
                    <a:pt x="1" y="7720"/>
                    <a:pt x="1237" y="10410"/>
                    <a:pt x="4212" y="10477"/>
                  </a:cubicBezTo>
                  <a:cubicBezTo>
                    <a:pt x="4234" y="10477"/>
                    <a:pt x="4256" y="10478"/>
                    <a:pt x="4279" y="10478"/>
                  </a:cubicBezTo>
                  <a:cubicBezTo>
                    <a:pt x="7296" y="10478"/>
                    <a:pt x="15628" y="6135"/>
                    <a:pt x="18447" y="4211"/>
                  </a:cubicBezTo>
                  <a:cubicBezTo>
                    <a:pt x="18030" y="3175"/>
                    <a:pt x="16309" y="1"/>
                    <a:pt x="1630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690;p42">
              <a:extLst>
                <a:ext uri="{FF2B5EF4-FFF2-40B4-BE49-F238E27FC236}">
                  <a16:creationId xmlns:a16="http://schemas.microsoft.com/office/drawing/2014/main" id="{0C1F18C2-A8BB-9EC5-C577-7151F9B630B6}"/>
                </a:ext>
              </a:extLst>
            </p:cNvPr>
            <p:cNvSpPr/>
            <p:nvPr/>
          </p:nvSpPr>
          <p:spPr>
            <a:xfrm flipH="1">
              <a:off x="1719575" y="1877744"/>
              <a:ext cx="731541" cy="597508"/>
            </a:xfrm>
            <a:custGeom>
              <a:avLst/>
              <a:gdLst/>
              <a:ahLst/>
              <a:cxnLst/>
              <a:rect l="l" t="t" r="r" b="b"/>
              <a:pathLst>
                <a:path w="22825" h="18643" extrusionOk="0">
                  <a:moveTo>
                    <a:pt x="11143" y="1"/>
                  </a:moveTo>
                  <a:cubicBezTo>
                    <a:pt x="8329" y="1"/>
                    <a:pt x="5392" y="1109"/>
                    <a:pt x="4278" y="4821"/>
                  </a:cubicBezTo>
                  <a:cubicBezTo>
                    <a:pt x="3326" y="7979"/>
                    <a:pt x="2457" y="11221"/>
                    <a:pt x="1989" y="13209"/>
                  </a:cubicBezTo>
                  <a:cubicBezTo>
                    <a:pt x="1538" y="15214"/>
                    <a:pt x="1" y="17954"/>
                    <a:pt x="1" y="17954"/>
                  </a:cubicBezTo>
                  <a:cubicBezTo>
                    <a:pt x="1" y="17954"/>
                    <a:pt x="1705" y="18121"/>
                    <a:pt x="2390" y="18171"/>
                  </a:cubicBezTo>
                  <a:cubicBezTo>
                    <a:pt x="3159" y="17002"/>
                    <a:pt x="3810" y="15765"/>
                    <a:pt x="4328" y="14462"/>
                  </a:cubicBezTo>
                  <a:lnTo>
                    <a:pt x="4328" y="14462"/>
                  </a:lnTo>
                  <a:lnTo>
                    <a:pt x="3426" y="18238"/>
                  </a:lnTo>
                  <a:cubicBezTo>
                    <a:pt x="3426" y="18238"/>
                    <a:pt x="6290" y="18643"/>
                    <a:pt x="10754" y="18643"/>
                  </a:cubicBezTo>
                  <a:cubicBezTo>
                    <a:pt x="11002" y="18643"/>
                    <a:pt x="11255" y="18642"/>
                    <a:pt x="11513" y="18639"/>
                  </a:cubicBezTo>
                  <a:cubicBezTo>
                    <a:pt x="16425" y="18572"/>
                    <a:pt x="16709" y="18338"/>
                    <a:pt x="16709" y="18338"/>
                  </a:cubicBezTo>
                  <a:lnTo>
                    <a:pt x="16776" y="15431"/>
                  </a:lnTo>
                  <a:lnTo>
                    <a:pt x="17562" y="18338"/>
                  </a:lnTo>
                  <a:lnTo>
                    <a:pt x="19567" y="18288"/>
                  </a:lnTo>
                  <a:lnTo>
                    <a:pt x="19516" y="15832"/>
                  </a:lnTo>
                  <a:lnTo>
                    <a:pt x="20252" y="18004"/>
                  </a:lnTo>
                  <a:lnTo>
                    <a:pt x="22825" y="17954"/>
                  </a:lnTo>
                  <a:cubicBezTo>
                    <a:pt x="22825" y="17954"/>
                    <a:pt x="20937" y="12407"/>
                    <a:pt x="20419" y="10068"/>
                  </a:cubicBezTo>
                  <a:cubicBezTo>
                    <a:pt x="19901" y="7728"/>
                    <a:pt x="18999" y="3050"/>
                    <a:pt x="16993" y="1580"/>
                  </a:cubicBezTo>
                  <a:cubicBezTo>
                    <a:pt x="16057" y="879"/>
                    <a:pt x="13649" y="1"/>
                    <a:pt x="111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691;p42">
              <a:extLst>
                <a:ext uri="{FF2B5EF4-FFF2-40B4-BE49-F238E27FC236}">
                  <a16:creationId xmlns:a16="http://schemas.microsoft.com/office/drawing/2014/main" id="{7BFFDF67-B0B9-8B7D-2BA1-765F7B5D0324}"/>
                </a:ext>
              </a:extLst>
            </p:cNvPr>
            <p:cNvSpPr/>
            <p:nvPr/>
          </p:nvSpPr>
          <p:spPr>
            <a:xfrm flipH="1">
              <a:off x="2186544" y="2068602"/>
              <a:ext cx="144610" cy="145154"/>
            </a:xfrm>
            <a:custGeom>
              <a:avLst/>
              <a:gdLst/>
              <a:ahLst/>
              <a:cxnLst/>
              <a:rect l="l" t="t" r="r" b="b"/>
              <a:pathLst>
                <a:path w="4512" h="4529" extrusionOk="0">
                  <a:moveTo>
                    <a:pt x="1650" y="1"/>
                  </a:moveTo>
                  <a:cubicBezTo>
                    <a:pt x="1487" y="1"/>
                    <a:pt x="1315" y="50"/>
                    <a:pt x="1137" y="169"/>
                  </a:cubicBezTo>
                  <a:cubicBezTo>
                    <a:pt x="1" y="938"/>
                    <a:pt x="869" y="2342"/>
                    <a:pt x="1504" y="2809"/>
                  </a:cubicBezTo>
                  <a:cubicBezTo>
                    <a:pt x="2271" y="3361"/>
                    <a:pt x="2723" y="4528"/>
                    <a:pt x="3289" y="4528"/>
                  </a:cubicBezTo>
                  <a:cubicBezTo>
                    <a:pt x="3426" y="4528"/>
                    <a:pt x="3570" y="4460"/>
                    <a:pt x="3727" y="4296"/>
                  </a:cubicBezTo>
                  <a:cubicBezTo>
                    <a:pt x="4512" y="3444"/>
                    <a:pt x="3092" y="1339"/>
                    <a:pt x="3092" y="1339"/>
                  </a:cubicBezTo>
                  <a:cubicBezTo>
                    <a:pt x="3092" y="1339"/>
                    <a:pt x="2493" y="1"/>
                    <a:pt x="16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692;p42">
              <a:extLst>
                <a:ext uri="{FF2B5EF4-FFF2-40B4-BE49-F238E27FC236}">
                  <a16:creationId xmlns:a16="http://schemas.microsoft.com/office/drawing/2014/main" id="{918D584A-04F4-F4A3-6405-E58878994FAA}"/>
                </a:ext>
              </a:extLst>
            </p:cNvPr>
            <p:cNvSpPr/>
            <p:nvPr/>
          </p:nvSpPr>
          <p:spPr>
            <a:xfrm flipH="1">
              <a:off x="1817039" y="2079307"/>
              <a:ext cx="145154" cy="145154"/>
            </a:xfrm>
            <a:custGeom>
              <a:avLst/>
              <a:gdLst/>
              <a:ahLst/>
              <a:cxnLst/>
              <a:rect l="l" t="t" r="r" b="b"/>
              <a:pathLst>
                <a:path w="4529" h="4529" extrusionOk="0">
                  <a:moveTo>
                    <a:pt x="2863" y="1"/>
                  </a:moveTo>
                  <a:cubicBezTo>
                    <a:pt x="2020" y="1"/>
                    <a:pt x="1421" y="1339"/>
                    <a:pt x="1421" y="1339"/>
                  </a:cubicBezTo>
                  <a:cubicBezTo>
                    <a:pt x="1421" y="1339"/>
                    <a:pt x="1" y="3444"/>
                    <a:pt x="786" y="4297"/>
                  </a:cubicBezTo>
                  <a:cubicBezTo>
                    <a:pt x="943" y="4460"/>
                    <a:pt x="1087" y="4529"/>
                    <a:pt x="1224" y="4529"/>
                  </a:cubicBezTo>
                  <a:cubicBezTo>
                    <a:pt x="1789" y="4529"/>
                    <a:pt x="2242" y="3361"/>
                    <a:pt x="3008" y="2810"/>
                  </a:cubicBezTo>
                  <a:cubicBezTo>
                    <a:pt x="3660" y="2342"/>
                    <a:pt x="4529" y="938"/>
                    <a:pt x="3376" y="170"/>
                  </a:cubicBezTo>
                  <a:cubicBezTo>
                    <a:pt x="3198" y="51"/>
                    <a:pt x="3026" y="1"/>
                    <a:pt x="2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693;p42">
              <a:extLst>
                <a:ext uri="{FF2B5EF4-FFF2-40B4-BE49-F238E27FC236}">
                  <a16:creationId xmlns:a16="http://schemas.microsoft.com/office/drawing/2014/main" id="{E51C8A29-A34D-3844-1819-4C8FCDD162CC}"/>
                </a:ext>
              </a:extLst>
            </p:cNvPr>
            <p:cNvSpPr/>
            <p:nvPr/>
          </p:nvSpPr>
          <p:spPr>
            <a:xfrm flipH="1">
              <a:off x="1906459" y="2296253"/>
              <a:ext cx="344890" cy="417740"/>
            </a:xfrm>
            <a:custGeom>
              <a:avLst/>
              <a:gdLst/>
              <a:ahLst/>
              <a:cxnLst/>
              <a:rect l="l" t="t" r="r" b="b"/>
              <a:pathLst>
                <a:path w="10761" h="13034" extrusionOk="0">
                  <a:moveTo>
                    <a:pt x="3258" y="0"/>
                  </a:moveTo>
                  <a:lnTo>
                    <a:pt x="3258" y="0"/>
                  </a:lnTo>
                  <a:cubicBezTo>
                    <a:pt x="3292" y="67"/>
                    <a:pt x="3208" y="3643"/>
                    <a:pt x="2774" y="4629"/>
                  </a:cubicBezTo>
                  <a:cubicBezTo>
                    <a:pt x="2172" y="5965"/>
                    <a:pt x="0" y="6283"/>
                    <a:pt x="0" y="6283"/>
                  </a:cubicBezTo>
                  <a:cubicBezTo>
                    <a:pt x="0" y="6283"/>
                    <a:pt x="2256" y="12415"/>
                    <a:pt x="5531" y="13033"/>
                  </a:cubicBezTo>
                  <a:cubicBezTo>
                    <a:pt x="8221" y="11947"/>
                    <a:pt x="9992" y="8739"/>
                    <a:pt x="10760" y="6533"/>
                  </a:cubicBezTo>
                  <a:cubicBezTo>
                    <a:pt x="8722" y="6249"/>
                    <a:pt x="8171" y="5264"/>
                    <a:pt x="8070" y="4345"/>
                  </a:cubicBezTo>
                  <a:cubicBezTo>
                    <a:pt x="7987" y="3559"/>
                    <a:pt x="7753" y="101"/>
                    <a:pt x="7753" y="101"/>
                  </a:cubicBezTo>
                  <a:lnTo>
                    <a:pt x="3258"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694;p42">
              <a:extLst>
                <a:ext uri="{FF2B5EF4-FFF2-40B4-BE49-F238E27FC236}">
                  <a16:creationId xmlns:a16="http://schemas.microsoft.com/office/drawing/2014/main" id="{D1B2A932-4898-B75D-EAE6-3F308A9ADB40}"/>
                </a:ext>
              </a:extLst>
            </p:cNvPr>
            <p:cNvSpPr/>
            <p:nvPr/>
          </p:nvSpPr>
          <p:spPr>
            <a:xfrm flipH="1">
              <a:off x="1897357" y="1986939"/>
              <a:ext cx="344890" cy="373607"/>
            </a:xfrm>
            <a:custGeom>
              <a:avLst/>
              <a:gdLst/>
              <a:ahLst/>
              <a:cxnLst/>
              <a:rect l="l" t="t" r="r" b="b"/>
              <a:pathLst>
                <a:path w="10761" h="11657" extrusionOk="0">
                  <a:moveTo>
                    <a:pt x="7887" y="0"/>
                  </a:moveTo>
                  <a:cubicBezTo>
                    <a:pt x="7439" y="0"/>
                    <a:pt x="6989" y="131"/>
                    <a:pt x="6600" y="362"/>
                  </a:cubicBezTo>
                  <a:cubicBezTo>
                    <a:pt x="6132" y="629"/>
                    <a:pt x="5731" y="963"/>
                    <a:pt x="5280" y="1247"/>
                  </a:cubicBezTo>
                  <a:cubicBezTo>
                    <a:pt x="4171" y="1943"/>
                    <a:pt x="2895" y="2306"/>
                    <a:pt x="1605" y="2306"/>
                  </a:cubicBezTo>
                  <a:cubicBezTo>
                    <a:pt x="1069" y="2306"/>
                    <a:pt x="530" y="2243"/>
                    <a:pt x="0" y="2116"/>
                  </a:cubicBezTo>
                  <a:lnTo>
                    <a:pt x="0" y="2116"/>
                  </a:lnTo>
                  <a:cubicBezTo>
                    <a:pt x="17" y="2550"/>
                    <a:pt x="17" y="2985"/>
                    <a:pt x="34" y="3419"/>
                  </a:cubicBezTo>
                  <a:cubicBezTo>
                    <a:pt x="67" y="5374"/>
                    <a:pt x="368" y="7413"/>
                    <a:pt x="1437" y="9100"/>
                  </a:cubicBezTo>
                  <a:cubicBezTo>
                    <a:pt x="2740" y="11155"/>
                    <a:pt x="4528" y="11656"/>
                    <a:pt x="5547" y="11656"/>
                  </a:cubicBezTo>
                  <a:cubicBezTo>
                    <a:pt x="6750" y="11656"/>
                    <a:pt x="9441" y="10320"/>
                    <a:pt x="10142" y="7362"/>
                  </a:cubicBezTo>
                  <a:cubicBezTo>
                    <a:pt x="10476" y="5942"/>
                    <a:pt x="10543" y="4489"/>
                    <a:pt x="10761" y="3052"/>
                  </a:cubicBezTo>
                  <a:lnTo>
                    <a:pt x="10761" y="3052"/>
                  </a:lnTo>
                  <a:cubicBezTo>
                    <a:pt x="10682" y="3063"/>
                    <a:pt x="10606" y="3068"/>
                    <a:pt x="10532" y="3068"/>
                  </a:cubicBezTo>
                  <a:cubicBezTo>
                    <a:pt x="9819" y="3068"/>
                    <a:pt x="9307" y="2581"/>
                    <a:pt x="8822" y="2066"/>
                  </a:cubicBezTo>
                  <a:cubicBezTo>
                    <a:pt x="8555" y="1782"/>
                    <a:pt x="8354" y="1448"/>
                    <a:pt x="8238" y="1097"/>
                  </a:cubicBezTo>
                  <a:cubicBezTo>
                    <a:pt x="8221" y="1063"/>
                    <a:pt x="8187" y="896"/>
                    <a:pt x="8154" y="696"/>
                  </a:cubicBezTo>
                  <a:cubicBezTo>
                    <a:pt x="8105" y="388"/>
                    <a:pt x="8057" y="18"/>
                    <a:pt x="8100" y="10"/>
                  </a:cubicBezTo>
                  <a:lnTo>
                    <a:pt x="8100" y="10"/>
                  </a:lnTo>
                  <a:cubicBezTo>
                    <a:pt x="8101" y="10"/>
                    <a:pt x="8102" y="10"/>
                    <a:pt x="8104" y="11"/>
                  </a:cubicBezTo>
                  <a:cubicBezTo>
                    <a:pt x="8103" y="10"/>
                    <a:pt x="8102" y="10"/>
                    <a:pt x="8101" y="10"/>
                  </a:cubicBezTo>
                  <a:cubicBezTo>
                    <a:pt x="8100" y="10"/>
                    <a:pt x="8100" y="10"/>
                    <a:pt x="8100" y="10"/>
                  </a:cubicBezTo>
                  <a:lnTo>
                    <a:pt x="8100" y="10"/>
                  </a:lnTo>
                  <a:cubicBezTo>
                    <a:pt x="8029" y="4"/>
                    <a:pt x="7958" y="0"/>
                    <a:pt x="788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695;p42">
              <a:extLst>
                <a:ext uri="{FF2B5EF4-FFF2-40B4-BE49-F238E27FC236}">
                  <a16:creationId xmlns:a16="http://schemas.microsoft.com/office/drawing/2014/main" id="{81785747-C75C-D1EC-A9F7-A95D4DFBC2E0}"/>
                </a:ext>
              </a:extLst>
            </p:cNvPr>
            <p:cNvSpPr/>
            <p:nvPr/>
          </p:nvSpPr>
          <p:spPr>
            <a:xfrm flipH="1">
              <a:off x="2114239" y="2108825"/>
              <a:ext cx="34294" cy="34294"/>
            </a:xfrm>
            <a:custGeom>
              <a:avLst/>
              <a:gdLst/>
              <a:ahLst/>
              <a:cxnLst/>
              <a:rect l="l" t="t" r="r" b="b"/>
              <a:pathLst>
                <a:path w="1070" h="1070" extrusionOk="0">
                  <a:moveTo>
                    <a:pt x="535" y="0"/>
                  </a:moveTo>
                  <a:cubicBezTo>
                    <a:pt x="468" y="0"/>
                    <a:pt x="401" y="17"/>
                    <a:pt x="334" y="51"/>
                  </a:cubicBezTo>
                  <a:cubicBezTo>
                    <a:pt x="201" y="101"/>
                    <a:pt x="100" y="218"/>
                    <a:pt x="50" y="351"/>
                  </a:cubicBezTo>
                  <a:cubicBezTo>
                    <a:pt x="17" y="418"/>
                    <a:pt x="0" y="485"/>
                    <a:pt x="17" y="552"/>
                  </a:cubicBezTo>
                  <a:cubicBezTo>
                    <a:pt x="17" y="602"/>
                    <a:pt x="17" y="635"/>
                    <a:pt x="34" y="686"/>
                  </a:cubicBezTo>
                  <a:cubicBezTo>
                    <a:pt x="50" y="786"/>
                    <a:pt x="100" y="853"/>
                    <a:pt x="167" y="919"/>
                  </a:cubicBezTo>
                  <a:cubicBezTo>
                    <a:pt x="217" y="953"/>
                    <a:pt x="251" y="986"/>
                    <a:pt x="284" y="1003"/>
                  </a:cubicBezTo>
                  <a:cubicBezTo>
                    <a:pt x="368" y="1053"/>
                    <a:pt x="468" y="1070"/>
                    <a:pt x="552" y="1070"/>
                  </a:cubicBezTo>
                  <a:cubicBezTo>
                    <a:pt x="702" y="1070"/>
                    <a:pt x="836" y="1003"/>
                    <a:pt x="936" y="903"/>
                  </a:cubicBezTo>
                  <a:cubicBezTo>
                    <a:pt x="1019" y="802"/>
                    <a:pt x="1070" y="669"/>
                    <a:pt x="1070" y="535"/>
                  </a:cubicBezTo>
                  <a:cubicBezTo>
                    <a:pt x="1070" y="485"/>
                    <a:pt x="1070" y="435"/>
                    <a:pt x="1053" y="385"/>
                  </a:cubicBezTo>
                  <a:cubicBezTo>
                    <a:pt x="1036" y="301"/>
                    <a:pt x="986" y="218"/>
                    <a:pt x="919" y="151"/>
                  </a:cubicBezTo>
                  <a:cubicBezTo>
                    <a:pt x="869" y="117"/>
                    <a:pt x="836" y="101"/>
                    <a:pt x="802" y="67"/>
                  </a:cubicBezTo>
                  <a:cubicBezTo>
                    <a:pt x="719" y="34"/>
                    <a:pt x="618" y="0"/>
                    <a:pt x="53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696;p42">
              <a:extLst>
                <a:ext uri="{FF2B5EF4-FFF2-40B4-BE49-F238E27FC236}">
                  <a16:creationId xmlns:a16="http://schemas.microsoft.com/office/drawing/2014/main" id="{7F1D3588-90B6-4A23-5E90-7BFDDDCE82E9}"/>
                </a:ext>
              </a:extLst>
            </p:cNvPr>
            <p:cNvSpPr/>
            <p:nvPr/>
          </p:nvSpPr>
          <p:spPr>
            <a:xfrm flipH="1">
              <a:off x="1995366" y="2110427"/>
              <a:ext cx="34294" cy="33909"/>
            </a:xfrm>
            <a:custGeom>
              <a:avLst/>
              <a:gdLst/>
              <a:ahLst/>
              <a:cxnLst/>
              <a:rect l="l" t="t" r="r" b="b"/>
              <a:pathLst>
                <a:path w="1070" h="1058" extrusionOk="0">
                  <a:moveTo>
                    <a:pt x="518" y="1"/>
                  </a:moveTo>
                  <a:cubicBezTo>
                    <a:pt x="452" y="1"/>
                    <a:pt x="385" y="17"/>
                    <a:pt x="335" y="34"/>
                  </a:cubicBezTo>
                  <a:cubicBezTo>
                    <a:pt x="251" y="67"/>
                    <a:pt x="201" y="101"/>
                    <a:pt x="151" y="151"/>
                  </a:cubicBezTo>
                  <a:cubicBezTo>
                    <a:pt x="101" y="201"/>
                    <a:pt x="67" y="268"/>
                    <a:pt x="34" y="335"/>
                  </a:cubicBezTo>
                  <a:cubicBezTo>
                    <a:pt x="17" y="402"/>
                    <a:pt x="1" y="468"/>
                    <a:pt x="1" y="535"/>
                  </a:cubicBezTo>
                  <a:cubicBezTo>
                    <a:pt x="17" y="585"/>
                    <a:pt x="17" y="636"/>
                    <a:pt x="17" y="669"/>
                  </a:cubicBezTo>
                  <a:cubicBezTo>
                    <a:pt x="51" y="769"/>
                    <a:pt x="101" y="853"/>
                    <a:pt x="168" y="920"/>
                  </a:cubicBezTo>
                  <a:cubicBezTo>
                    <a:pt x="201" y="936"/>
                    <a:pt x="251" y="970"/>
                    <a:pt x="285" y="1003"/>
                  </a:cubicBezTo>
                  <a:cubicBezTo>
                    <a:pt x="353" y="1030"/>
                    <a:pt x="421" y="1058"/>
                    <a:pt x="498" y="1058"/>
                  </a:cubicBezTo>
                  <a:cubicBezTo>
                    <a:pt x="516" y="1058"/>
                    <a:pt x="534" y="1056"/>
                    <a:pt x="552" y="1053"/>
                  </a:cubicBezTo>
                  <a:cubicBezTo>
                    <a:pt x="836" y="1053"/>
                    <a:pt x="1070" y="803"/>
                    <a:pt x="1070" y="519"/>
                  </a:cubicBezTo>
                  <a:cubicBezTo>
                    <a:pt x="1070" y="468"/>
                    <a:pt x="1053" y="418"/>
                    <a:pt x="1053" y="385"/>
                  </a:cubicBezTo>
                  <a:cubicBezTo>
                    <a:pt x="1020" y="285"/>
                    <a:pt x="970" y="201"/>
                    <a:pt x="903" y="134"/>
                  </a:cubicBezTo>
                  <a:lnTo>
                    <a:pt x="786" y="51"/>
                  </a:lnTo>
                  <a:cubicBezTo>
                    <a:pt x="702" y="17"/>
                    <a:pt x="619" y="1"/>
                    <a:pt x="5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697;p42">
              <a:extLst>
                <a:ext uri="{FF2B5EF4-FFF2-40B4-BE49-F238E27FC236}">
                  <a16:creationId xmlns:a16="http://schemas.microsoft.com/office/drawing/2014/main" id="{6813B673-0C07-3319-60CA-172ABA8ED681}"/>
                </a:ext>
              </a:extLst>
            </p:cNvPr>
            <p:cNvSpPr/>
            <p:nvPr/>
          </p:nvSpPr>
          <p:spPr>
            <a:xfrm flipH="1">
              <a:off x="2009820" y="2218596"/>
              <a:ext cx="99643" cy="48812"/>
            </a:xfrm>
            <a:custGeom>
              <a:avLst/>
              <a:gdLst/>
              <a:ahLst/>
              <a:cxnLst/>
              <a:rect l="l" t="t" r="r" b="b"/>
              <a:pathLst>
                <a:path w="3109" h="1523" extrusionOk="0">
                  <a:moveTo>
                    <a:pt x="3109" y="1"/>
                  </a:moveTo>
                  <a:cubicBezTo>
                    <a:pt x="3109" y="1"/>
                    <a:pt x="2223" y="552"/>
                    <a:pt x="1321" y="552"/>
                  </a:cubicBezTo>
                  <a:cubicBezTo>
                    <a:pt x="1289" y="553"/>
                    <a:pt x="1257" y="554"/>
                    <a:pt x="1225" y="554"/>
                  </a:cubicBezTo>
                  <a:cubicBezTo>
                    <a:pt x="804" y="554"/>
                    <a:pt x="373" y="452"/>
                    <a:pt x="1" y="235"/>
                  </a:cubicBezTo>
                  <a:lnTo>
                    <a:pt x="1" y="235"/>
                  </a:lnTo>
                  <a:cubicBezTo>
                    <a:pt x="82" y="981"/>
                    <a:pt x="715" y="1523"/>
                    <a:pt x="1455" y="1523"/>
                  </a:cubicBezTo>
                  <a:cubicBezTo>
                    <a:pt x="1477" y="1523"/>
                    <a:pt x="1499" y="1522"/>
                    <a:pt x="1521" y="1521"/>
                  </a:cubicBezTo>
                  <a:cubicBezTo>
                    <a:pt x="2908" y="1521"/>
                    <a:pt x="3109" y="1"/>
                    <a:pt x="3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698;p42">
              <a:extLst>
                <a:ext uri="{FF2B5EF4-FFF2-40B4-BE49-F238E27FC236}">
                  <a16:creationId xmlns:a16="http://schemas.microsoft.com/office/drawing/2014/main" id="{E7C529A0-BEAA-F096-7F5A-E5F6F68C9F1F}"/>
                </a:ext>
              </a:extLst>
            </p:cNvPr>
            <p:cNvSpPr/>
            <p:nvPr/>
          </p:nvSpPr>
          <p:spPr>
            <a:xfrm flipH="1">
              <a:off x="2061773" y="2073153"/>
              <a:ext cx="38043" cy="127847"/>
            </a:xfrm>
            <a:custGeom>
              <a:avLst/>
              <a:gdLst/>
              <a:ahLst/>
              <a:cxnLst/>
              <a:rect l="l" t="t" r="r" b="b"/>
              <a:pathLst>
                <a:path w="1187" h="3989" extrusionOk="0">
                  <a:moveTo>
                    <a:pt x="675" y="0"/>
                  </a:moveTo>
                  <a:cubicBezTo>
                    <a:pt x="642" y="0"/>
                    <a:pt x="602" y="36"/>
                    <a:pt x="602" y="78"/>
                  </a:cubicBezTo>
                  <a:cubicBezTo>
                    <a:pt x="602" y="562"/>
                    <a:pt x="719" y="1047"/>
                    <a:pt x="702" y="1548"/>
                  </a:cubicBezTo>
                  <a:cubicBezTo>
                    <a:pt x="702" y="1966"/>
                    <a:pt x="619" y="2383"/>
                    <a:pt x="435" y="2751"/>
                  </a:cubicBezTo>
                  <a:cubicBezTo>
                    <a:pt x="301" y="3035"/>
                    <a:pt x="1" y="3302"/>
                    <a:pt x="134" y="3620"/>
                  </a:cubicBezTo>
                  <a:cubicBezTo>
                    <a:pt x="264" y="3905"/>
                    <a:pt x="564" y="3989"/>
                    <a:pt x="849" y="3989"/>
                  </a:cubicBezTo>
                  <a:cubicBezTo>
                    <a:pt x="931" y="3989"/>
                    <a:pt x="1012" y="3982"/>
                    <a:pt x="1087" y="3971"/>
                  </a:cubicBezTo>
                  <a:cubicBezTo>
                    <a:pt x="1187" y="3937"/>
                    <a:pt x="1170" y="3804"/>
                    <a:pt x="1070" y="3787"/>
                  </a:cubicBezTo>
                  <a:cubicBezTo>
                    <a:pt x="1034" y="3787"/>
                    <a:pt x="996" y="3787"/>
                    <a:pt x="958" y="3787"/>
                  </a:cubicBezTo>
                  <a:cubicBezTo>
                    <a:pt x="767" y="3787"/>
                    <a:pt x="558" y="3776"/>
                    <a:pt x="418" y="3636"/>
                  </a:cubicBezTo>
                  <a:cubicBezTo>
                    <a:pt x="268" y="3469"/>
                    <a:pt x="352" y="3319"/>
                    <a:pt x="452" y="3152"/>
                  </a:cubicBezTo>
                  <a:cubicBezTo>
                    <a:pt x="636" y="2868"/>
                    <a:pt x="769" y="2567"/>
                    <a:pt x="836" y="2250"/>
                  </a:cubicBezTo>
                  <a:cubicBezTo>
                    <a:pt x="903" y="1915"/>
                    <a:pt x="936" y="1565"/>
                    <a:pt x="903" y="1230"/>
                  </a:cubicBezTo>
                  <a:cubicBezTo>
                    <a:pt x="903" y="829"/>
                    <a:pt x="836" y="428"/>
                    <a:pt x="719" y="44"/>
                  </a:cubicBezTo>
                  <a:cubicBezTo>
                    <a:pt x="713" y="13"/>
                    <a:pt x="695" y="0"/>
                    <a:pt x="675"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699;p42">
              <a:extLst>
                <a:ext uri="{FF2B5EF4-FFF2-40B4-BE49-F238E27FC236}">
                  <a16:creationId xmlns:a16="http://schemas.microsoft.com/office/drawing/2014/main" id="{3070C103-8C53-6862-4FDB-AE0F9CE3FBC1}"/>
                </a:ext>
              </a:extLst>
            </p:cNvPr>
            <p:cNvSpPr/>
            <p:nvPr/>
          </p:nvSpPr>
          <p:spPr>
            <a:xfrm flipH="1">
              <a:off x="1886940" y="2059532"/>
              <a:ext cx="364729" cy="131277"/>
            </a:xfrm>
            <a:custGeom>
              <a:avLst/>
              <a:gdLst/>
              <a:ahLst/>
              <a:cxnLst/>
              <a:rect l="l" t="t" r="r" b="b"/>
              <a:pathLst>
                <a:path w="11380" h="4096" extrusionOk="0">
                  <a:moveTo>
                    <a:pt x="3506" y="552"/>
                  </a:moveTo>
                  <a:cubicBezTo>
                    <a:pt x="3516" y="552"/>
                    <a:pt x="3526" y="552"/>
                    <a:pt x="3536" y="553"/>
                  </a:cubicBezTo>
                  <a:cubicBezTo>
                    <a:pt x="4288" y="569"/>
                    <a:pt x="5023" y="1254"/>
                    <a:pt x="5006" y="2040"/>
                  </a:cubicBezTo>
                  <a:cubicBezTo>
                    <a:pt x="4956" y="2842"/>
                    <a:pt x="4288" y="3460"/>
                    <a:pt x="3486" y="3477"/>
                  </a:cubicBezTo>
                  <a:cubicBezTo>
                    <a:pt x="2684" y="3460"/>
                    <a:pt x="2032" y="2792"/>
                    <a:pt x="2049" y="1990"/>
                  </a:cubicBezTo>
                  <a:cubicBezTo>
                    <a:pt x="2065" y="1198"/>
                    <a:pt x="2717" y="552"/>
                    <a:pt x="3506" y="552"/>
                  </a:cubicBezTo>
                  <a:close/>
                  <a:moveTo>
                    <a:pt x="7782" y="619"/>
                  </a:moveTo>
                  <a:cubicBezTo>
                    <a:pt x="7793" y="619"/>
                    <a:pt x="7803" y="619"/>
                    <a:pt x="7813" y="619"/>
                  </a:cubicBezTo>
                  <a:cubicBezTo>
                    <a:pt x="8615" y="636"/>
                    <a:pt x="9250" y="1305"/>
                    <a:pt x="9250" y="2107"/>
                  </a:cubicBezTo>
                  <a:cubicBezTo>
                    <a:pt x="9234" y="2898"/>
                    <a:pt x="8582" y="3544"/>
                    <a:pt x="7793" y="3544"/>
                  </a:cubicBezTo>
                  <a:cubicBezTo>
                    <a:pt x="7783" y="3544"/>
                    <a:pt x="7773" y="3544"/>
                    <a:pt x="7763" y="3543"/>
                  </a:cubicBezTo>
                  <a:cubicBezTo>
                    <a:pt x="6961" y="3527"/>
                    <a:pt x="6309" y="2875"/>
                    <a:pt x="6326" y="2056"/>
                  </a:cubicBezTo>
                  <a:cubicBezTo>
                    <a:pt x="6343" y="1264"/>
                    <a:pt x="6978" y="619"/>
                    <a:pt x="7782" y="619"/>
                  </a:cubicBezTo>
                  <a:close/>
                  <a:moveTo>
                    <a:pt x="3497" y="1"/>
                  </a:moveTo>
                  <a:cubicBezTo>
                    <a:pt x="2693" y="1"/>
                    <a:pt x="1960" y="515"/>
                    <a:pt x="1664" y="1288"/>
                  </a:cubicBezTo>
                  <a:cubicBezTo>
                    <a:pt x="1247" y="1104"/>
                    <a:pt x="829" y="920"/>
                    <a:pt x="394" y="736"/>
                  </a:cubicBezTo>
                  <a:cubicBezTo>
                    <a:pt x="369" y="728"/>
                    <a:pt x="344" y="725"/>
                    <a:pt x="321" y="725"/>
                  </a:cubicBezTo>
                  <a:cubicBezTo>
                    <a:pt x="102" y="725"/>
                    <a:pt x="1" y="1049"/>
                    <a:pt x="227" y="1154"/>
                  </a:cubicBezTo>
                  <a:cubicBezTo>
                    <a:pt x="662" y="1338"/>
                    <a:pt x="1096" y="1522"/>
                    <a:pt x="1547" y="1706"/>
                  </a:cubicBezTo>
                  <a:cubicBezTo>
                    <a:pt x="1430" y="2290"/>
                    <a:pt x="1597" y="2892"/>
                    <a:pt x="1998" y="3343"/>
                  </a:cubicBezTo>
                  <a:cubicBezTo>
                    <a:pt x="2409" y="3810"/>
                    <a:pt x="2955" y="4024"/>
                    <a:pt x="3494" y="4024"/>
                  </a:cubicBezTo>
                  <a:cubicBezTo>
                    <a:pt x="4402" y="4024"/>
                    <a:pt x="5291" y="3418"/>
                    <a:pt x="5491" y="2391"/>
                  </a:cubicBezTo>
                  <a:cubicBezTo>
                    <a:pt x="5491" y="2290"/>
                    <a:pt x="5570" y="2240"/>
                    <a:pt x="5647" y="2240"/>
                  </a:cubicBezTo>
                  <a:cubicBezTo>
                    <a:pt x="5724" y="2240"/>
                    <a:pt x="5800" y="2290"/>
                    <a:pt x="5791" y="2391"/>
                  </a:cubicBezTo>
                  <a:cubicBezTo>
                    <a:pt x="5963" y="3453"/>
                    <a:pt x="6866" y="4095"/>
                    <a:pt x="7795" y="4095"/>
                  </a:cubicBezTo>
                  <a:cubicBezTo>
                    <a:pt x="8312" y="4095"/>
                    <a:pt x="8838" y="3896"/>
                    <a:pt x="9250" y="3460"/>
                  </a:cubicBezTo>
                  <a:cubicBezTo>
                    <a:pt x="9684" y="3009"/>
                    <a:pt x="9868" y="2357"/>
                    <a:pt x="9735" y="1739"/>
                  </a:cubicBezTo>
                  <a:cubicBezTo>
                    <a:pt x="10202" y="1555"/>
                    <a:pt x="10670" y="1355"/>
                    <a:pt x="11138" y="1154"/>
                  </a:cubicBezTo>
                  <a:cubicBezTo>
                    <a:pt x="11380" y="1049"/>
                    <a:pt x="11267" y="725"/>
                    <a:pt x="11045" y="725"/>
                  </a:cubicBezTo>
                  <a:cubicBezTo>
                    <a:pt x="11022" y="725"/>
                    <a:pt x="10997" y="728"/>
                    <a:pt x="10971" y="736"/>
                  </a:cubicBezTo>
                  <a:cubicBezTo>
                    <a:pt x="10520" y="937"/>
                    <a:pt x="10052" y="1121"/>
                    <a:pt x="9601" y="1321"/>
                  </a:cubicBezTo>
                  <a:cubicBezTo>
                    <a:pt x="9317" y="586"/>
                    <a:pt x="8615" y="102"/>
                    <a:pt x="7813" y="68"/>
                  </a:cubicBezTo>
                  <a:cubicBezTo>
                    <a:pt x="7801" y="68"/>
                    <a:pt x="7790" y="68"/>
                    <a:pt x="7778" y="68"/>
                  </a:cubicBezTo>
                  <a:cubicBezTo>
                    <a:pt x="6840" y="68"/>
                    <a:pt x="6023" y="731"/>
                    <a:pt x="5825" y="1655"/>
                  </a:cubicBezTo>
                  <a:cubicBezTo>
                    <a:pt x="5825" y="1762"/>
                    <a:pt x="5744" y="1816"/>
                    <a:pt x="5662" y="1816"/>
                  </a:cubicBezTo>
                  <a:cubicBezTo>
                    <a:pt x="5577" y="1816"/>
                    <a:pt x="5491" y="1758"/>
                    <a:pt x="5491" y="1639"/>
                  </a:cubicBezTo>
                  <a:cubicBezTo>
                    <a:pt x="5307" y="703"/>
                    <a:pt x="4505" y="18"/>
                    <a:pt x="3536" y="1"/>
                  </a:cubicBezTo>
                  <a:cubicBezTo>
                    <a:pt x="3523" y="1"/>
                    <a:pt x="3510" y="1"/>
                    <a:pt x="34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1195;p49">
            <a:extLst>
              <a:ext uri="{FF2B5EF4-FFF2-40B4-BE49-F238E27FC236}">
                <a16:creationId xmlns:a16="http://schemas.microsoft.com/office/drawing/2014/main" id="{010D9004-831B-069E-700C-3098CE93F658}"/>
              </a:ext>
            </a:extLst>
          </p:cNvPr>
          <p:cNvGrpSpPr/>
          <p:nvPr/>
        </p:nvGrpSpPr>
        <p:grpSpPr>
          <a:xfrm rot="-150418" flipH="1">
            <a:off x="5750572" y="1512805"/>
            <a:ext cx="1560516" cy="3598288"/>
            <a:chOff x="2714675" y="237925"/>
            <a:chExt cx="2177825" cy="5227300"/>
          </a:xfrm>
        </p:grpSpPr>
        <p:sp>
          <p:nvSpPr>
            <p:cNvPr id="429" name="Google Shape;1196;p49">
              <a:extLst>
                <a:ext uri="{FF2B5EF4-FFF2-40B4-BE49-F238E27FC236}">
                  <a16:creationId xmlns:a16="http://schemas.microsoft.com/office/drawing/2014/main" id="{B14BD345-E0CF-C586-F25F-E9BA1EF4A553}"/>
                </a:ext>
              </a:extLst>
            </p:cNvPr>
            <p:cNvSpPr/>
            <p:nvPr/>
          </p:nvSpPr>
          <p:spPr>
            <a:xfrm>
              <a:off x="4179775" y="5184425"/>
              <a:ext cx="712725" cy="280800"/>
            </a:xfrm>
            <a:custGeom>
              <a:avLst/>
              <a:gdLst/>
              <a:ahLst/>
              <a:cxnLst/>
              <a:rect l="l" t="t" r="r" b="b"/>
              <a:pathLst>
                <a:path w="28509" h="11232" extrusionOk="0">
                  <a:moveTo>
                    <a:pt x="10740" y="1"/>
                  </a:moveTo>
                  <a:lnTo>
                    <a:pt x="0" y="818"/>
                  </a:lnTo>
                  <a:lnTo>
                    <a:pt x="794" y="6188"/>
                  </a:lnTo>
                  <a:lnTo>
                    <a:pt x="1541" y="11231"/>
                  </a:lnTo>
                  <a:lnTo>
                    <a:pt x="28508" y="11231"/>
                  </a:lnTo>
                  <a:cubicBezTo>
                    <a:pt x="27014" y="9013"/>
                    <a:pt x="24726" y="7472"/>
                    <a:pt x="22087" y="6935"/>
                  </a:cubicBezTo>
                  <a:cubicBezTo>
                    <a:pt x="20150" y="6538"/>
                    <a:pt x="18258" y="5954"/>
                    <a:pt x="16437" y="5184"/>
                  </a:cubicBezTo>
                  <a:cubicBezTo>
                    <a:pt x="10927" y="2826"/>
                    <a:pt x="10740" y="1"/>
                    <a:pt x="107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197;p49">
              <a:extLst>
                <a:ext uri="{FF2B5EF4-FFF2-40B4-BE49-F238E27FC236}">
                  <a16:creationId xmlns:a16="http://schemas.microsoft.com/office/drawing/2014/main" id="{41DD6627-386D-0BCC-02A7-E522A97288E8}"/>
                </a:ext>
              </a:extLst>
            </p:cNvPr>
            <p:cNvSpPr/>
            <p:nvPr/>
          </p:nvSpPr>
          <p:spPr>
            <a:xfrm>
              <a:off x="4199600" y="5314000"/>
              <a:ext cx="692900" cy="151225"/>
            </a:xfrm>
            <a:custGeom>
              <a:avLst/>
              <a:gdLst/>
              <a:ahLst/>
              <a:cxnLst/>
              <a:rect l="l" t="t" r="r" b="b"/>
              <a:pathLst>
                <a:path w="27716" h="6049" extrusionOk="0">
                  <a:moveTo>
                    <a:pt x="15644" y="1"/>
                  </a:moveTo>
                  <a:cubicBezTo>
                    <a:pt x="14570" y="1168"/>
                    <a:pt x="13519" y="2569"/>
                    <a:pt x="13006" y="3993"/>
                  </a:cubicBezTo>
                  <a:cubicBezTo>
                    <a:pt x="6515" y="3433"/>
                    <a:pt x="2546" y="1729"/>
                    <a:pt x="1" y="1005"/>
                  </a:cubicBezTo>
                  <a:lnTo>
                    <a:pt x="1" y="1005"/>
                  </a:lnTo>
                  <a:lnTo>
                    <a:pt x="748" y="6048"/>
                  </a:lnTo>
                  <a:lnTo>
                    <a:pt x="27715" y="6048"/>
                  </a:lnTo>
                  <a:cubicBezTo>
                    <a:pt x="26221" y="3830"/>
                    <a:pt x="23933" y="2289"/>
                    <a:pt x="21294" y="1752"/>
                  </a:cubicBezTo>
                  <a:cubicBezTo>
                    <a:pt x="19357" y="1355"/>
                    <a:pt x="17465" y="771"/>
                    <a:pt x="1564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198;p49">
              <a:extLst>
                <a:ext uri="{FF2B5EF4-FFF2-40B4-BE49-F238E27FC236}">
                  <a16:creationId xmlns:a16="http://schemas.microsoft.com/office/drawing/2014/main" id="{EBD2229C-3325-F28C-D3D1-1EA5131AD6D6}"/>
                </a:ext>
              </a:extLst>
            </p:cNvPr>
            <p:cNvSpPr/>
            <p:nvPr/>
          </p:nvSpPr>
          <p:spPr>
            <a:xfrm>
              <a:off x="3899000" y="2851950"/>
              <a:ext cx="644425" cy="2504100"/>
            </a:xfrm>
            <a:custGeom>
              <a:avLst/>
              <a:gdLst/>
              <a:ahLst/>
              <a:cxnLst/>
              <a:rect l="l" t="t" r="r" b="b"/>
              <a:pathLst>
                <a:path w="25777" h="100164" extrusionOk="0">
                  <a:moveTo>
                    <a:pt x="17558" y="0"/>
                  </a:moveTo>
                  <a:lnTo>
                    <a:pt x="1" y="187"/>
                  </a:lnTo>
                  <a:lnTo>
                    <a:pt x="561" y="6701"/>
                  </a:lnTo>
                  <a:lnTo>
                    <a:pt x="8850" y="100164"/>
                  </a:lnTo>
                  <a:lnTo>
                    <a:pt x="25777" y="94280"/>
                  </a:lnTo>
                  <a:lnTo>
                    <a:pt x="18142" y="6701"/>
                  </a:lnTo>
                  <a:lnTo>
                    <a:pt x="1755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199;p49">
              <a:extLst>
                <a:ext uri="{FF2B5EF4-FFF2-40B4-BE49-F238E27FC236}">
                  <a16:creationId xmlns:a16="http://schemas.microsoft.com/office/drawing/2014/main" id="{C2FE96A8-80FF-5F72-7A23-6B90120F1636}"/>
                </a:ext>
              </a:extLst>
            </p:cNvPr>
            <p:cNvSpPr/>
            <p:nvPr/>
          </p:nvSpPr>
          <p:spPr>
            <a:xfrm>
              <a:off x="3163525" y="5184425"/>
              <a:ext cx="683550" cy="280800"/>
            </a:xfrm>
            <a:custGeom>
              <a:avLst/>
              <a:gdLst/>
              <a:ahLst/>
              <a:cxnLst/>
              <a:rect l="l" t="t" r="r" b="b"/>
              <a:pathLst>
                <a:path w="27342" h="11232" extrusionOk="0">
                  <a:moveTo>
                    <a:pt x="16508" y="1"/>
                  </a:moveTo>
                  <a:cubicBezTo>
                    <a:pt x="16508" y="1"/>
                    <a:pt x="16648" y="2826"/>
                    <a:pt x="11395" y="5184"/>
                  </a:cubicBezTo>
                  <a:cubicBezTo>
                    <a:pt x="9644" y="5954"/>
                    <a:pt x="7799" y="6538"/>
                    <a:pt x="5931" y="6935"/>
                  </a:cubicBezTo>
                  <a:cubicBezTo>
                    <a:pt x="1542" y="7916"/>
                    <a:pt x="1" y="11231"/>
                    <a:pt x="1" y="11231"/>
                  </a:cubicBezTo>
                  <a:lnTo>
                    <a:pt x="26968" y="11231"/>
                  </a:lnTo>
                  <a:lnTo>
                    <a:pt x="27155" y="6188"/>
                  </a:lnTo>
                  <a:lnTo>
                    <a:pt x="27342" y="818"/>
                  </a:lnTo>
                  <a:lnTo>
                    <a:pt x="16508"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200;p49">
              <a:extLst>
                <a:ext uri="{FF2B5EF4-FFF2-40B4-BE49-F238E27FC236}">
                  <a16:creationId xmlns:a16="http://schemas.microsoft.com/office/drawing/2014/main" id="{BB0C0476-5AA9-4C11-DB27-9FAAD18CD121}"/>
                </a:ext>
              </a:extLst>
            </p:cNvPr>
            <p:cNvSpPr/>
            <p:nvPr/>
          </p:nvSpPr>
          <p:spPr>
            <a:xfrm>
              <a:off x="3163525" y="5314000"/>
              <a:ext cx="678875" cy="151225"/>
            </a:xfrm>
            <a:custGeom>
              <a:avLst/>
              <a:gdLst/>
              <a:ahLst/>
              <a:cxnLst/>
              <a:rect l="l" t="t" r="r" b="b"/>
              <a:pathLst>
                <a:path w="27155" h="6049" extrusionOk="0">
                  <a:moveTo>
                    <a:pt x="11395" y="1"/>
                  </a:moveTo>
                  <a:cubicBezTo>
                    <a:pt x="9644" y="771"/>
                    <a:pt x="7799" y="1355"/>
                    <a:pt x="5931" y="1752"/>
                  </a:cubicBezTo>
                  <a:cubicBezTo>
                    <a:pt x="1542" y="2733"/>
                    <a:pt x="1" y="6048"/>
                    <a:pt x="1" y="6048"/>
                  </a:cubicBezTo>
                  <a:lnTo>
                    <a:pt x="26968" y="6048"/>
                  </a:lnTo>
                  <a:lnTo>
                    <a:pt x="27155" y="1005"/>
                  </a:lnTo>
                  <a:lnTo>
                    <a:pt x="27155" y="1005"/>
                  </a:lnTo>
                  <a:cubicBezTo>
                    <a:pt x="24680" y="1729"/>
                    <a:pt x="20898" y="3433"/>
                    <a:pt x="14477" y="3993"/>
                  </a:cubicBezTo>
                  <a:cubicBezTo>
                    <a:pt x="13823" y="2569"/>
                    <a:pt x="12586" y="1168"/>
                    <a:pt x="1139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201;p49">
              <a:extLst>
                <a:ext uri="{FF2B5EF4-FFF2-40B4-BE49-F238E27FC236}">
                  <a16:creationId xmlns:a16="http://schemas.microsoft.com/office/drawing/2014/main" id="{9E416425-90A7-6E71-EA0A-1CCAB4DF0D57}"/>
                </a:ext>
              </a:extLst>
            </p:cNvPr>
            <p:cNvSpPr/>
            <p:nvPr/>
          </p:nvSpPr>
          <p:spPr>
            <a:xfrm>
              <a:off x="3427950" y="2851950"/>
              <a:ext cx="495600" cy="2504100"/>
            </a:xfrm>
            <a:custGeom>
              <a:avLst/>
              <a:gdLst/>
              <a:ahLst/>
              <a:cxnLst/>
              <a:rect l="l" t="t" r="r" b="b"/>
              <a:pathLst>
                <a:path w="19824" h="100164" extrusionOk="0">
                  <a:moveTo>
                    <a:pt x="1" y="0"/>
                  </a:moveTo>
                  <a:lnTo>
                    <a:pt x="164" y="6701"/>
                  </a:lnTo>
                  <a:lnTo>
                    <a:pt x="2242" y="94280"/>
                  </a:lnTo>
                  <a:lnTo>
                    <a:pt x="19823" y="100164"/>
                  </a:lnTo>
                  <a:lnTo>
                    <a:pt x="17722" y="6701"/>
                  </a:lnTo>
                  <a:lnTo>
                    <a:pt x="17582" y="187"/>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202;p49">
              <a:extLst>
                <a:ext uri="{FF2B5EF4-FFF2-40B4-BE49-F238E27FC236}">
                  <a16:creationId xmlns:a16="http://schemas.microsoft.com/office/drawing/2014/main" id="{B228DEBA-A729-EA54-983E-2B2CF580878E}"/>
                </a:ext>
              </a:extLst>
            </p:cNvPr>
            <p:cNvSpPr/>
            <p:nvPr/>
          </p:nvSpPr>
          <p:spPr>
            <a:xfrm>
              <a:off x="2714675" y="668875"/>
              <a:ext cx="289525" cy="692900"/>
            </a:xfrm>
            <a:custGeom>
              <a:avLst/>
              <a:gdLst/>
              <a:ahLst/>
              <a:cxnLst/>
              <a:rect l="l" t="t" r="r" b="b"/>
              <a:pathLst>
                <a:path w="11581" h="27716" extrusionOk="0">
                  <a:moveTo>
                    <a:pt x="9409" y="9153"/>
                  </a:moveTo>
                  <a:cubicBezTo>
                    <a:pt x="9409" y="9153"/>
                    <a:pt x="9573" y="1986"/>
                    <a:pt x="8872" y="982"/>
                  </a:cubicBezTo>
                  <a:cubicBezTo>
                    <a:pt x="8149" y="1"/>
                    <a:pt x="7425" y="585"/>
                    <a:pt x="7168" y="1285"/>
                  </a:cubicBezTo>
                  <a:cubicBezTo>
                    <a:pt x="6911" y="1962"/>
                    <a:pt x="6911" y="8266"/>
                    <a:pt x="6911" y="8266"/>
                  </a:cubicBezTo>
                  <a:cubicBezTo>
                    <a:pt x="6444" y="7799"/>
                    <a:pt x="5720" y="7659"/>
                    <a:pt x="5113" y="7963"/>
                  </a:cubicBezTo>
                  <a:cubicBezTo>
                    <a:pt x="3993" y="8430"/>
                    <a:pt x="1891" y="8873"/>
                    <a:pt x="1471" y="9714"/>
                  </a:cubicBezTo>
                  <a:cubicBezTo>
                    <a:pt x="1027" y="10554"/>
                    <a:pt x="0" y="11558"/>
                    <a:pt x="304" y="12539"/>
                  </a:cubicBezTo>
                  <a:cubicBezTo>
                    <a:pt x="631" y="13496"/>
                    <a:pt x="1168" y="17185"/>
                    <a:pt x="2732" y="18913"/>
                  </a:cubicBezTo>
                  <a:cubicBezTo>
                    <a:pt x="4273" y="20664"/>
                    <a:pt x="3946" y="27715"/>
                    <a:pt x="3946" y="27715"/>
                  </a:cubicBezTo>
                  <a:lnTo>
                    <a:pt x="10950" y="27435"/>
                  </a:lnTo>
                  <a:cubicBezTo>
                    <a:pt x="10950" y="27435"/>
                    <a:pt x="9876" y="23676"/>
                    <a:pt x="9783" y="20711"/>
                  </a:cubicBezTo>
                  <a:cubicBezTo>
                    <a:pt x="9736" y="19380"/>
                    <a:pt x="10367" y="18586"/>
                    <a:pt x="10787" y="16531"/>
                  </a:cubicBezTo>
                  <a:cubicBezTo>
                    <a:pt x="11231" y="14477"/>
                    <a:pt x="11581" y="12376"/>
                    <a:pt x="10600" y="11115"/>
                  </a:cubicBezTo>
                  <a:cubicBezTo>
                    <a:pt x="10017" y="10368"/>
                    <a:pt x="9596" y="9247"/>
                    <a:pt x="9409" y="9130"/>
                  </a:cubicBezTo>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203;p49">
              <a:extLst>
                <a:ext uri="{FF2B5EF4-FFF2-40B4-BE49-F238E27FC236}">
                  <a16:creationId xmlns:a16="http://schemas.microsoft.com/office/drawing/2014/main" id="{1760B681-EFE2-6CBD-DC8D-E641C1E55766}"/>
                </a:ext>
              </a:extLst>
            </p:cNvPr>
            <p:cNvSpPr/>
            <p:nvPr/>
          </p:nvSpPr>
          <p:spPr>
            <a:xfrm>
              <a:off x="2750050" y="954325"/>
              <a:ext cx="77300" cy="95625"/>
            </a:xfrm>
            <a:custGeom>
              <a:avLst/>
              <a:gdLst/>
              <a:ahLst/>
              <a:cxnLst/>
              <a:rect l="l" t="t" r="r" b="b"/>
              <a:pathLst>
                <a:path w="3092" h="3825" extrusionOk="0">
                  <a:moveTo>
                    <a:pt x="258" y="0"/>
                  </a:moveTo>
                  <a:cubicBezTo>
                    <a:pt x="125" y="0"/>
                    <a:pt x="0" y="153"/>
                    <a:pt x="79" y="327"/>
                  </a:cubicBezTo>
                  <a:cubicBezTo>
                    <a:pt x="383" y="864"/>
                    <a:pt x="733" y="1378"/>
                    <a:pt x="1107" y="1868"/>
                  </a:cubicBezTo>
                  <a:cubicBezTo>
                    <a:pt x="1317" y="2172"/>
                    <a:pt x="1504" y="2498"/>
                    <a:pt x="1644" y="2849"/>
                  </a:cubicBezTo>
                  <a:cubicBezTo>
                    <a:pt x="1714" y="3129"/>
                    <a:pt x="1761" y="3409"/>
                    <a:pt x="1761" y="3713"/>
                  </a:cubicBezTo>
                  <a:cubicBezTo>
                    <a:pt x="1778" y="3781"/>
                    <a:pt x="1832" y="3824"/>
                    <a:pt x="1897" y="3824"/>
                  </a:cubicBezTo>
                  <a:cubicBezTo>
                    <a:pt x="1921" y="3824"/>
                    <a:pt x="1946" y="3818"/>
                    <a:pt x="1971" y="3806"/>
                  </a:cubicBezTo>
                  <a:cubicBezTo>
                    <a:pt x="3091" y="3222"/>
                    <a:pt x="733" y="701"/>
                    <a:pt x="430" y="117"/>
                  </a:cubicBezTo>
                  <a:cubicBezTo>
                    <a:pt x="385" y="34"/>
                    <a:pt x="320" y="0"/>
                    <a:pt x="25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204;p49">
              <a:extLst>
                <a:ext uri="{FF2B5EF4-FFF2-40B4-BE49-F238E27FC236}">
                  <a16:creationId xmlns:a16="http://schemas.microsoft.com/office/drawing/2014/main" id="{C3F783C3-E5CF-9E35-7E7B-EE7C2A1E1AB0}"/>
                </a:ext>
              </a:extLst>
            </p:cNvPr>
            <p:cNvSpPr/>
            <p:nvPr/>
          </p:nvSpPr>
          <p:spPr>
            <a:xfrm>
              <a:off x="2781800" y="923650"/>
              <a:ext cx="56625" cy="113075"/>
            </a:xfrm>
            <a:custGeom>
              <a:avLst/>
              <a:gdLst/>
              <a:ahLst/>
              <a:cxnLst/>
              <a:rect l="l" t="t" r="r" b="b"/>
              <a:pathLst>
                <a:path w="2265" h="4523" extrusionOk="0">
                  <a:moveTo>
                    <a:pt x="222" y="1"/>
                  </a:moveTo>
                  <a:cubicBezTo>
                    <a:pt x="112" y="1"/>
                    <a:pt x="1" y="148"/>
                    <a:pt x="70" y="270"/>
                  </a:cubicBezTo>
                  <a:cubicBezTo>
                    <a:pt x="514" y="924"/>
                    <a:pt x="864" y="1647"/>
                    <a:pt x="1144" y="2395"/>
                  </a:cubicBezTo>
                  <a:cubicBezTo>
                    <a:pt x="1354" y="3072"/>
                    <a:pt x="1261" y="3889"/>
                    <a:pt x="1658" y="4473"/>
                  </a:cubicBezTo>
                  <a:cubicBezTo>
                    <a:pt x="1690" y="4505"/>
                    <a:pt x="1733" y="4523"/>
                    <a:pt x="1774" y="4523"/>
                  </a:cubicBezTo>
                  <a:cubicBezTo>
                    <a:pt x="1821" y="4523"/>
                    <a:pt x="1866" y="4499"/>
                    <a:pt x="1891" y="4449"/>
                  </a:cubicBezTo>
                  <a:cubicBezTo>
                    <a:pt x="2265" y="3842"/>
                    <a:pt x="1891" y="2885"/>
                    <a:pt x="1635" y="2255"/>
                  </a:cubicBezTo>
                  <a:cubicBezTo>
                    <a:pt x="1308" y="1461"/>
                    <a:pt x="864" y="737"/>
                    <a:pt x="327" y="60"/>
                  </a:cubicBezTo>
                  <a:cubicBezTo>
                    <a:pt x="297" y="18"/>
                    <a:pt x="260" y="1"/>
                    <a:pt x="22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205;p49">
              <a:extLst>
                <a:ext uri="{FF2B5EF4-FFF2-40B4-BE49-F238E27FC236}">
                  <a16:creationId xmlns:a16="http://schemas.microsoft.com/office/drawing/2014/main" id="{3A75E249-DB13-126C-3CC8-E608BA6ADA45}"/>
                </a:ext>
              </a:extLst>
            </p:cNvPr>
            <p:cNvSpPr/>
            <p:nvPr/>
          </p:nvSpPr>
          <p:spPr>
            <a:xfrm>
              <a:off x="2821175" y="898425"/>
              <a:ext cx="45875" cy="125450"/>
            </a:xfrm>
            <a:custGeom>
              <a:avLst/>
              <a:gdLst/>
              <a:ahLst/>
              <a:cxnLst/>
              <a:rect l="l" t="t" r="r" b="b"/>
              <a:pathLst>
                <a:path w="1835" h="5018" extrusionOk="0">
                  <a:moveTo>
                    <a:pt x="163" y="0"/>
                  </a:moveTo>
                  <a:cubicBezTo>
                    <a:pt x="79" y="0"/>
                    <a:pt x="1" y="58"/>
                    <a:pt x="13" y="182"/>
                  </a:cubicBezTo>
                  <a:cubicBezTo>
                    <a:pt x="153" y="905"/>
                    <a:pt x="363" y="1653"/>
                    <a:pt x="620" y="2353"/>
                  </a:cubicBezTo>
                  <a:cubicBezTo>
                    <a:pt x="760" y="2773"/>
                    <a:pt x="853" y="3170"/>
                    <a:pt x="923" y="3590"/>
                  </a:cubicBezTo>
                  <a:cubicBezTo>
                    <a:pt x="970" y="4011"/>
                    <a:pt x="760" y="4384"/>
                    <a:pt x="807" y="4781"/>
                  </a:cubicBezTo>
                  <a:cubicBezTo>
                    <a:pt x="828" y="4909"/>
                    <a:pt x="908" y="5018"/>
                    <a:pt x="1028" y="5018"/>
                  </a:cubicBezTo>
                  <a:cubicBezTo>
                    <a:pt x="1040" y="5018"/>
                    <a:pt x="1051" y="5017"/>
                    <a:pt x="1064" y="5015"/>
                  </a:cubicBezTo>
                  <a:cubicBezTo>
                    <a:pt x="1834" y="4851"/>
                    <a:pt x="1717" y="3731"/>
                    <a:pt x="1577" y="3077"/>
                  </a:cubicBezTo>
                  <a:cubicBezTo>
                    <a:pt x="1367" y="2003"/>
                    <a:pt x="643" y="1162"/>
                    <a:pt x="340" y="135"/>
                  </a:cubicBezTo>
                  <a:cubicBezTo>
                    <a:pt x="318" y="47"/>
                    <a:pt x="238" y="0"/>
                    <a:pt x="1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206;p49">
              <a:extLst>
                <a:ext uri="{FF2B5EF4-FFF2-40B4-BE49-F238E27FC236}">
                  <a16:creationId xmlns:a16="http://schemas.microsoft.com/office/drawing/2014/main" id="{6610DDBB-D2D6-355C-DD41-AD4E57344C22}"/>
                </a:ext>
              </a:extLst>
            </p:cNvPr>
            <p:cNvSpPr/>
            <p:nvPr/>
          </p:nvSpPr>
          <p:spPr>
            <a:xfrm>
              <a:off x="2869750" y="891875"/>
              <a:ext cx="84850" cy="189575"/>
            </a:xfrm>
            <a:custGeom>
              <a:avLst/>
              <a:gdLst/>
              <a:ahLst/>
              <a:cxnLst/>
              <a:rect l="l" t="t" r="r" b="b"/>
              <a:pathLst>
                <a:path w="3394" h="7583" extrusionOk="0">
                  <a:moveTo>
                    <a:pt x="123" y="1"/>
                  </a:moveTo>
                  <a:cubicBezTo>
                    <a:pt x="59" y="1"/>
                    <a:pt x="1" y="72"/>
                    <a:pt x="31" y="163"/>
                  </a:cubicBezTo>
                  <a:cubicBezTo>
                    <a:pt x="195" y="747"/>
                    <a:pt x="311" y="1307"/>
                    <a:pt x="428" y="1891"/>
                  </a:cubicBezTo>
                  <a:cubicBezTo>
                    <a:pt x="288" y="2031"/>
                    <a:pt x="218" y="2218"/>
                    <a:pt x="241" y="2405"/>
                  </a:cubicBezTo>
                  <a:cubicBezTo>
                    <a:pt x="265" y="2662"/>
                    <a:pt x="358" y="2895"/>
                    <a:pt x="475" y="3082"/>
                  </a:cubicBezTo>
                  <a:cubicBezTo>
                    <a:pt x="521" y="3152"/>
                    <a:pt x="568" y="3245"/>
                    <a:pt x="615" y="3315"/>
                  </a:cubicBezTo>
                  <a:cubicBezTo>
                    <a:pt x="615" y="3829"/>
                    <a:pt x="545" y="4319"/>
                    <a:pt x="568" y="4810"/>
                  </a:cubicBezTo>
                  <a:cubicBezTo>
                    <a:pt x="583" y="4911"/>
                    <a:pt x="661" y="4968"/>
                    <a:pt x="740" y="4968"/>
                  </a:cubicBezTo>
                  <a:cubicBezTo>
                    <a:pt x="788" y="4968"/>
                    <a:pt x="836" y="4947"/>
                    <a:pt x="872" y="4903"/>
                  </a:cubicBezTo>
                  <a:cubicBezTo>
                    <a:pt x="1035" y="4693"/>
                    <a:pt x="1152" y="4459"/>
                    <a:pt x="1222" y="4203"/>
                  </a:cubicBezTo>
                  <a:cubicBezTo>
                    <a:pt x="1269" y="4249"/>
                    <a:pt x="1292" y="4273"/>
                    <a:pt x="1339" y="4319"/>
                  </a:cubicBezTo>
                  <a:cubicBezTo>
                    <a:pt x="1876" y="4926"/>
                    <a:pt x="2273" y="5650"/>
                    <a:pt x="2529" y="6421"/>
                  </a:cubicBezTo>
                  <a:cubicBezTo>
                    <a:pt x="2669" y="6888"/>
                    <a:pt x="2693" y="7145"/>
                    <a:pt x="2996" y="7518"/>
                  </a:cubicBezTo>
                  <a:cubicBezTo>
                    <a:pt x="3027" y="7564"/>
                    <a:pt x="3067" y="7582"/>
                    <a:pt x="3108" y="7582"/>
                  </a:cubicBezTo>
                  <a:cubicBezTo>
                    <a:pt x="3192" y="7582"/>
                    <a:pt x="3277" y="7503"/>
                    <a:pt x="3277" y="7425"/>
                  </a:cubicBezTo>
                  <a:cubicBezTo>
                    <a:pt x="3393" y="6421"/>
                    <a:pt x="2833" y="5370"/>
                    <a:pt x="2273" y="4553"/>
                  </a:cubicBezTo>
                  <a:cubicBezTo>
                    <a:pt x="1969" y="4156"/>
                    <a:pt x="1666" y="3782"/>
                    <a:pt x="1339" y="3409"/>
                  </a:cubicBezTo>
                  <a:cubicBezTo>
                    <a:pt x="1245" y="3315"/>
                    <a:pt x="1152" y="3199"/>
                    <a:pt x="1082" y="3105"/>
                  </a:cubicBezTo>
                  <a:cubicBezTo>
                    <a:pt x="988" y="2942"/>
                    <a:pt x="872" y="2802"/>
                    <a:pt x="825" y="2662"/>
                  </a:cubicBezTo>
                  <a:cubicBezTo>
                    <a:pt x="802" y="2615"/>
                    <a:pt x="802" y="2592"/>
                    <a:pt x="802" y="2568"/>
                  </a:cubicBezTo>
                  <a:cubicBezTo>
                    <a:pt x="778" y="2545"/>
                    <a:pt x="778" y="2545"/>
                    <a:pt x="778" y="2545"/>
                  </a:cubicBezTo>
                  <a:cubicBezTo>
                    <a:pt x="732" y="2311"/>
                    <a:pt x="825" y="2148"/>
                    <a:pt x="1105" y="2055"/>
                  </a:cubicBezTo>
                  <a:cubicBezTo>
                    <a:pt x="1188" y="2029"/>
                    <a:pt x="1280" y="2019"/>
                    <a:pt x="1376" y="2019"/>
                  </a:cubicBezTo>
                  <a:cubicBezTo>
                    <a:pt x="1904" y="2019"/>
                    <a:pt x="2567" y="2342"/>
                    <a:pt x="2646" y="2381"/>
                  </a:cubicBezTo>
                  <a:cubicBezTo>
                    <a:pt x="2661" y="2390"/>
                    <a:pt x="2676" y="2394"/>
                    <a:pt x="2690" y="2394"/>
                  </a:cubicBezTo>
                  <a:cubicBezTo>
                    <a:pt x="2836" y="2394"/>
                    <a:pt x="2960" y="1997"/>
                    <a:pt x="2833" y="1891"/>
                  </a:cubicBezTo>
                  <a:cubicBezTo>
                    <a:pt x="2531" y="1678"/>
                    <a:pt x="1934" y="1546"/>
                    <a:pt x="1408" y="1546"/>
                  </a:cubicBezTo>
                  <a:cubicBezTo>
                    <a:pt x="1241" y="1546"/>
                    <a:pt x="1082" y="1560"/>
                    <a:pt x="942" y="1588"/>
                  </a:cubicBezTo>
                  <a:cubicBezTo>
                    <a:pt x="755" y="1074"/>
                    <a:pt x="498" y="560"/>
                    <a:pt x="218" y="70"/>
                  </a:cubicBezTo>
                  <a:cubicBezTo>
                    <a:pt x="194" y="21"/>
                    <a:pt x="158" y="1"/>
                    <a:pt x="12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207;p49">
              <a:extLst>
                <a:ext uri="{FF2B5EF4-FFF2-40B4-BE49-F238E27FC236}">
                  <a16:creationId xmlns:a16="http://schemas.microsoft.com/office/drawing/2014/main" id="{B6A06323-B7A0-7FEC-6630-09A3BF402BD4}"/>
                </a:ext>
              </a:extLst>
            </p:cNvPr>
            <p:cNvSpPr/>
            <p:nvPr/>
          </p:nvSpPr>
          <p:spPr>
            <a:xfrm>
              <a:off x="2761950" y="1155700"/>
              <a:ext cx="921700" cy="1060025"/>
            </a:xfrm>
            <a:custGeom>
              <a:avLst/>
              <a:gdLst/>
              <a:ahLst/>
              <a:cxnLst/>
              <a:rect l="l" t="t" r="r" b="b"/>
              <a:pathLst>
                <a:path w="36868" h="42401" extrusionOk="0">
                  <a:moveTo>
                    <a:pt x="31310" y="23395"/>
                  </a:moveTo>
                  <a:lnTo>
                    <a:pt x="36867" y="0"/>
                  </a:lnTo>
                  <a:cubicBezTo>
                    <a:pt x="36867" y="0"/>
                    <a:pt x="29045" y="2429"/>
                    <a:pt x="26290" y="4483"/>
                  </a:cubicBezTo>
                  <a:cubicBezTo>
                    <a:pt x="23512" y="6538"/>
                    <a:pt x="15247" y="24726"/>
                    <a:pt x="14336" y="24282"/>
                  </a:cubicBezTo>
                  <a:cubicBezTo>
                    <a:pt x="13402" y="23839"/>
                    <a:pt x="10367" y="1051"/>
                    <a:pt x="10367" y="1051"/>
                  </a:cubicBezTo>
                  <a:cubicBezTo>
                    <a:pt x="8709" y="1915"/>
                    <a:pt x="6911" y="2522"/>
                    <a:pt x="5067" y="2825"/>
                  </a:cubicBezTo>
                  <a:cubicBezTo>
                    <a:pt x="3363" y="3036"/>
                    <a:pt x="1681" y="3362"/>
                    <a:pt x="0" y="3759"/>
                  </a:cubicBezTo>
                  <a:cubicBezTo>
                    <a:pt x="0" y="3759"/>
                    <a:pt x="2172" y="31474"/>
                    <a:pt x="4623" y="35793"/>
                  </a:cubicBezTo>
                  <a:cubicBezTo>
                    <a:pt x="7052" y="40113"/>
                    <a:pt x="13449" y="42401"/>
                    <a:pt x="17605" y="39435"/>
                  </a:cubicBezTo>
                  <a:cubicBezTo>
                    <a:pt x="26244" y="33295"/>
                    <a:pt x="31310" y="23395"/>
                    <a:pt x="31310" y="23395"/>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208;p49">
              <a:extLst>
                <a:ext uri="{FF2B5EF4-FFF2-40B4-BE49-F238E27FC236}">
                  <a16:creationId xmlns:a16="http://schemas.microsoft.com/office/drawing/2014/main" id="{9A18A6E5-45D5-961D-7DAF-059EDB15F77E}"/>
                </a:ext>
              </a:extLst>
            </p:cNvPr>
            <p:cNvSpPr/>
            <p:nvPr/>
          </p:nvSpPr>
          <p:spPr>
            <a:xfrm>
              <a:off x="3317050" y="1112450"/>
              <a:ext cx="1203625" cy="2226300"/>
            </a:xfrm>
            <a:custGeom>
              <a:avLst/>
              <a:gdLst/>
              <a:ahLst/>
              <a:cxnLst/>
              <a:rect l="l" t="t" r="r" b="b"/>
              <a:pathLst>
                <a:path w="48145" h="89052" extrusionOk="0">
                  <a:moveTo>
                    <a:pt x="26237" y="1"/>
                  </a:moveTo>
                  <a:cubicBezTo>
                    <a:pt x="22628" y="1"/>
                    <a:pt x="20827" y="750"/>
                    <a:pt x="20827" y="750"/>
                  </a:cubicBezTo>
                  <a:cubicBezTo>
                    <a:pt x="20827" y="750"/>
                    <a:pt x="5044" y="2081"/>
                    <a:pt x="4600" y="8688"/>
                  </a:cubicBezTo>
                  <a:cubicBezTo>
                    <a:pt x="4273" y="13755"/>
                    <a:pt x="2219" y="54310"/>
                    <a:pt x="2662" y="57089"/>
                  </a:cubicBezTo>
                  <a:cubicBezTo>
                    <a:pt x="3082" y="59867"/>
                    <a:pt x="0" y="85644"/>
                    <a:pt x="1004" y="87909"/>
                  </a:cubicBezTo>
                  <a:cubicBezTo>
                    <a:pt x="1373" y="88732"/>
                    <a:pt x="7300" y="89052"/>
                    <a:pt x="14747" y="89052"/>
                  </a:cubicBezTo>
                  <a:cubicBezTo>
                    <a:pt x="27563" y="89052"/>
                    <a:pt x="44881" y="88106"/>
                    <a:pt x="46136" y="87161"/>
                  </a:cubicBezTo>
                  <a:cubicBezTo>
                    <a:pt x="48144" y="85644"/>
                    <a:pt x="44946" y="66405"/>
                    <a:pt x="44269" y="61432"/>
                  </a:cubicBezTo>
                  <a:cubicBezTo>
                    <a:pt x="43265" y="54007"/>
                    <a:pt x="41910" y="47376"/>
                    <a:pt x="41934" y="38620"/>
                  </a:cubicBezTo>
                  <a:cubicBezTo>
                    <a:pt x="41957" y="23491"/>
                    <a:pt x="44619" y="4579"/>
                    <a:pt x="41257" y="3248"/>
                  </a:cubicBezTo>
                  <a:cubicBezTo>
                    <a:pt x="34642" y="666"/>
                    <a:pt x="29637" y="1"/>
                    <a:pt x="262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209;p49">
              <a:extLst>
                <a:ext uri="{FF2B5EF4-FFF2-40B4-BE49-F238E27FC236}">
                  <a16:creationId xmlns:a16="http://schemas.microsoft.com/office/drawing/2014/main" id="{09E6BF26-F047-0EBC-5150-855B34B0A1CD}"/>
                </a:ext>
              </a:extLst>
            </p:cNvPr>
            <p:cNvSpPr/>
            <p:nvPr/>
          </p:nvSpPr>
          <p:spPr>
            <a:xfrm>
              <a:off x="3905425" y="2490050"/>
              <a:ext cx="903600" cy="748325"/>
            </a:xfrm>
            <a:custGeom>
              <a:avLst/>
              <a:gdLst/>
              <a:ahLst/>
              <a:cxnLst/>
              <a:rect l="l" t="t" r="r" b="b"/>
              <a:pathLst>
                <a:path w="36144" h="29933" extrusionOk="0">
                  <a:moveTo>
                    <a:pt x="33879" y="0"/>
                  </a:moveTo>
                  <a:lnTo>
                    <a:pt x="0" y="3012"/>
                  </a:lnTo>
                  <a:lnTo>
                    <a:pt x="1728" y="29933"/>
                  </a:lnTo>
                  <a:lnTo>
                    <a:pt x="36143" y="26594"/>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210;p49">
              <a:extLst>
                <a:ext uri="{FF2B5EF4-FFF2-40B4-BE49-F238E27FC236}">
                  <a16:creationId xmlns:a16="http://schemas.microsoft.com/office/drawing/2014/main" id="{F7A5936A-2B3B-92EE-AC69-94C537D99D08}"/>
                </a:ext>
              </a:extLst>
            </p:cNvPr>
            <p:cNvSpPr/>
            <p:nvPr/>
          </p:nvSpPr>
          <p:spPr>
            <a:xfrm>
              <a:off x="3875075" y="2741625"/>
              <a:ext cx="152950" cy="302975"/>
            </a:xfrm>
            <a:custGeom>
              <a:avLst/>
              <a:gdLst/>
              <a:ahLst/>
              <a:cxnLst/>
              <a:rect l="l" t="t" r="r" b="b"/>
              <a:pathLst>
                <a:path w="6118" h="12119" extrusionOk="0">
                  <a:moveTo>
                    <a:pt x="4997" y="0"/>
                  </a:moveTo>
                  <a:lnTo>
                    <a:pt x="6118" y="11208"/>
                  </a:lnTo>
                  <a:cubicBezTo>
                    <a:pt x="6118" y="11208"/>
                    <a:pt x="1471" y="12118"/>
                    <a:pt x="1028" y="11745"/>
                  </a:cubicBezTo>
                  <a:cubicBezTo>
                    <a:pt x="561" y="11348"/>
                    <a:pt x="0" y="374"/>
                    <a:pt x="0" y="374"/>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211;p49">
              <a:extLst>
                <a:ext uri="{FF2B5EF4-FFF2-40B4-BE49-F238E27FC236}">
                  <a16:creationId xmlns:a16="http://schemas.microsoft.com/office/drawing/2014/main" id="{382EBEC7-44E6-7423-978C-C8B64E8A2872}"/>
                </a:ext>
              </a:extLst>
            </p:cNvPr>
            <p:cNvSpPr/>
            <p:nvPr/>
          </p:nvSpPr>
          <p:spPr>
            <a:xfrm>
              <a:off x="4272000" y="2695500"/>
              <a:ext cx="372425" cy="564475"/>
            </a:xfrm>
            <a:custGeom>
              <a:avLst/>
              <a:gdLst/>
              <a:ahLst/>
              <a:cxnLst/>
              <a:rect l="l" t="t" r="r" b="b"/>
              <a:pathLst>
                <a:path w="14897" h="22579" extrusionOk="0">
                  <a:moveTo>
                    <a:pt x="14896" y="2709"/>
                  </a:moveTo>
                  <a:cubicBezTo>
                    <a:pt x="14896" y="2709"/>
                    <a:pt x="13285" y="7239"/>
                    <a:pt x="13285" y="8406"/>
                  </a:cubicBezTo>
                  <a:cubicBezTo>
                    <a:pt x="13309" y="9597"/>
                    <a:pt x="13962" y="13426"/>
                    <a:pt x="13168" y="16018"/>
                  </a:cubicBezTo>
                  <a:cubicBezTo>
                    <a:pt x="12375" y="18586"/>
                    <a:pt x="11861" y="21154"/>
                    <a:pt x="10927" y="21271"/>
                  </a:cubicBezTo>
                  <a:cubicBezTo>
                    <a:pt x="9853" y="21388"/>
                    <a:pt x="8779" y="21691"/>
                    <a:pt x="7822" y="22182"/>
                  </a:cubicBezTo>
                  <a:cubicBezTo>
                    <a:pt x="7238" y="22462"/>
                    <a:pt x="6584" y="22579"/>
                    <a:pt x="5931" y="22509"/>
                  </a:cubicBezTo>
                  <a:cubicBezTo>
                    <a:pt x="4786" y="22415"/>
                    <a:pt x="2685" y="21061"/>
                    <a:pt x="1634" y="20314"/>
                  </a:cubicBezTo>
                  <a:cubicBezTo>
                    <a:pt x="584" y="19567"/>
                    <a:pt x="467" y="18820"/>
                    <a:pt x="1401" y="17862"/>
                  </a:cubicBezTo>
                  <a:cubicBezTo>
                    <a:pt x="2312" y="16882"/>
                    <a:pt x="4786" y="14173"/>
                    <a:pt x="5300" y="12142"/>
                  </a:cubicBezTo>
                  <a:cubicBezTo>
                    <a:pt x="4460" y="12632"/>
                    <a:pt x="3666" y="13193"/>
                    <a:pt x="2919" y="13776"/>
                  </a:cubicBezTo>
                  <a:cubicBezTo>
                    <a:pt x="1751" y="14710"/>
                    <a:pt x="1985" y="15177"/>
                    <a:pt x="1354" y="15177"/>
                  </a:cubicBezTo>
                  <a:cubicBezTo>
                    <a:pt x="724" y="15201"/>
                    <a:pt x="0" y="14243"/>
                    <a:pt x="1238" y="12516"/>
                  </a:cubicBezTo>
                  <a:cubicBezTo>
                    <a:pt x="2452" y="10788"/>
                    <a:pt x="3712" y="9901"/>
                    <a:pt x="4623" y="8616"/>
                  </a:cubicBezTo>
                  <a:cubicBezTo>
                    <a:pt x="5557" y="7332"/>
                    <a:pt x="7215" y="7402"/>
                    <a:pt x="7215" y="7402"/>
                  </a:cubicBezTo>
                  <a:lnTo>
                    <a:pt x="9760"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212;p49">
              <a:extLst>
                <a:ext uri="{FF2B5EF4-FFF2-40B4-BE49-F238E27FC236}">
                  <a16:creationId xmlns:a16="http://schemas.microsoft.com/office/drawing/2014/main" id="{B12B1308-7B71-AD5B-4206-F21DE597CBAB}"/>
                </a:ext>
              </a:extLst>
            </p:cNvPr>
            <p:cNvSpPr/>
            <p:nvPr/>
          </p:nvSpPr>
          <p:spPr>
            <a:xfrm>
              <a:off x="4316925" y="3051925"/>
              <a:ext cx="136625" cy="162525"/>
            </a:xfrm>
            <a:custGeom>
              <a:avLst/>
              <a:gdLst/>
              <a:ahLst/>
              <a:cxnLst/>
              <a:rect l="l" t="t" r="r" b="b"/>
              <a:pathLst>
                <a:path w="5465" h="6501" extrusionOk="0">
                  <a:moveTo>
                    <a:pt x="5255" y="1"/>
                  </a:moveTo>
                  <a:cubicBezTo>
                    <a:pt x="5176" y="1"/>
                    <a:pt x="5081" y="90"/>
                    <a:pt x="4997" y="196"/>
                  </a:cubicBezTo>
                  <a:cubicBezTo>
                    <a:pt x="4997" y="196"/>
                    <a:pt x="3993" y="3208"/>
                    <a:pt x="2919" y="4049"/>
                  </a:cubicBezTo>
                  <a:cubicBezTo>
                    <a:pt x="1845" y="4889"/>
                    <a:pt x="1589" y="5380"/>
                    <a:pt x="865" y="5753"/>
                  </a:cubicBezTo>
                  <a:cubicBezTo>
                    <a:pt x="491" y="5917"/>
                    <a:pt x="211" y="6080"/>
                    <a:pt x="1" y="6174"/>
                  </a:cubicBezTo>
                  <a:cubicBezTo>
                    <a:pt x="164" y="6290"/>
                    <a:pt x="304" y="6384"/>
                    <a:pt x="491" y="6500"/>
                  </a:cubicBezTo>
                  <a:cubicBezTo>
                    <a:pt x="1098" y="6150"/>
                    <a:pt x="2593" y="5240"/>
                    <a:pt x="3340" y="4329"/>
                  </a:cubicBezTo>
                  <a:cubicBezTo>
                    <a:pt x="4297" y="3162"/>
                    <a:pt x="5464" y="757"/>
                    <a:pt x="5418" y="313"/>
                  </a:cubicBezTo>
                  <a:cubicBezTo>
                    <a:pt x="5395" y="84"/>
                    <a:pt x="5332" y="1"/>
                    <a:pt x="525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213;p49">
              <a:extLst>
                <a:ext uri="{FF2B5EF4-FFF2-40B4-BE49-F238E27FC236}">
                  <a16:creationId xmlns:a16="http://schemas.microsoft.com/office/drawing/2014/main" id="{4E774809-16D7-7EEE-2D99-05793B4267E0}"/>
                </a:ext>
              </a:extLst>
            </p:cNvPr>
            <p:cNvSpPr/>
            <p:nvPr/>
          </p:nvSpPr>
          <p:spPr>
            <a:xfrm>
              <a:off x="4365375" y="3076525"/>
              <a:ext cx="143050" cy="166525"/>
            </a:xfrm>
            <a:custGeom>
              <a:avLst/>
              <a:gdLst/>
              <a:ahLst/>
              <a:cxnLst/>
              <a:rect l="l" t="t" r="r" b="b"/>
              <a:pathLst>
                <a:path w="5722" h="6661" extrusionOk="0">
                  <a:moveTo>
                    <a:pt x="5396" y="0"/>
                  </a:moveTo>
                  <a:cubicBezTo>
                    <a:pt x="5330" y="0"/>
                    <a:pt x="5282" y="205"/>
                    <a:pt x="5114" y="450"/>
                  </a:cubicBezTo>
                  <a:cubicBezTo>
                    <a:pt x="5114" y="450"/>
                    <a:pt x="3666" y="4396"/>
                    <a:pt x="2803" y="4933"/>
                  </a:cubicBezTo>
                  <a:lnTo>
                    <a:pt x="2803" y="4909"/>
                  </a:lnTo>
                  <a:cubicBezTo>
                    <a:pt x="1939" y="5446"/>
                    <a:pt x="468" y="6123"/>
                    <a:pt x="47" y="6380"/>
                  </a:cubicBezTo>
                  <a:cubicBezTo>
                    <a:pt x="24" y="6380"/>
                    <a:pt x="24" y="6404"/>
                    <a:pt x="1" y="6404"/>
                  </a:cubicBezTo>
                  <a:cubicBezTo>
                    <a:pt x="164" y="6497"/>
                    <a:pt x="328" y="6567"/>
                    <a:pt x="468" y="6660"/>
                  </a:cubicBezTo>
                  <a:cubicBezTo>
                    <a:pt x="865" y="6474"/>
                    <a:pt x="1262" y="6264"/>
                    <a:pt x="1612" y="6007"/>
                  </a:cubicBezTo>
                  <a:cubicBezTo>
                    <a:pt x="2149" y="5586"/>
                    <a:pt x="3363" y="5400"/>
                    <a:pt x="3923" y="4326"/>
                  </a:cubicBezTo>
                  <a:cubicBezTo>
                    <a:pt x="4460" y="3228"/>
                    <a:pt x="5721" y="613"/>
                    <a:pt x="5534" y="193"/>
                  </a:cubicBezTo>
                  <a:cubicBezTo>
                    <a:pt x="5470" y="56"/>
                    <a:pt x="5431" y="0"/>
                    <a:pt x="539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214;p49">
              <a:extLst>
                <a:ext uri="{FF2B5EF4-FFF2-40B4-BE49-F238E27FC236}">
                  <a16:creationId xmlns:a16="http://schemas.microsoft.com/office/drawing/2014/main" id="{CD6B1E68-6321-4D9B-A5ED-DF7581FF06C6}"/>
                </a:ext>
              </a:extLst>
            </p:cNvPr>
            <p:cNvSpPr/>
            <p:nvPr/>
          </p:nvSpPr>
          <p:spPr>
            <a:xfrm>
              <a:off x="4471625" y="3099525"/>
              <a:ext cx="81400" cy="148200"/>
            </a:xfrm>
            <a:custGeom>
              <a:avLst/>
              <a:gdLst/>
              <a:ahLst/>
              <a:cxnLst/>
              <a:rect l="l" t="t" r="r" b="b"/>
              <a:pathLst>
                <a:path w="3256" h="5928" extrusionOk="0">
                  <a:moveTo>
                    <a:pt x="3003" y="1"/>
                  </a:moveTo>
                  <a:cubicBezTo>
                    <a:pt x="2957" y="1"/>
                    <a:pt x="2916" y="40"/>
                    <a:pt x="2895" y="137"/>
                  </a:cubicBezTo>
                  <a:cubicBezTo>
                    <a:pt x="2825" y="440"/>
                    <a:pt x="1915" y="3032"/>
                    <a:pt x="1775" y="3522"/>
                  </a:cubicBezTo>
                  <a:cubicBezTo>
                    <a:pt x="1658" y="4013"/>
                    <a:pt x="1168" y="4456"/>
                    <a:pt x="911" y="4947"/>
                  </a:cubicBezTo>
                  <a:cubicBezTo>
                    <a:pt x="654" y="5320"/>
                    <a:pt x="350" y="5647"/>
                    <a:pt x="0" y="5927"/>
                  </a:cubicBezTo>
                  <a:cubicBezTo>
                    <a:pt x="350" y="5764"/>
                    <a:pt x="724" y="5624"/>
                    <a:pt x="1074" y="5507"/>
                  </a:cubicBezTo>
                  <a:cubicBezTo>
                    <a:pt x="1681" y="4760"/>
                    <a:pt x="2148" y="3896"/>
                    <a:pt x="2475" y="2985"/>
                  </a:cubicBezTo>
                  <a:cubicBezTo>
                    <a:pt x="2709" y="2192"/>
                    <a:pt x="3222" y="440"/>
                    <a:pt x="3222" y="440"/>
                  </a:cubicBezTo>
                  <a:cubicBezTo>
                    <a:pt x="3255" y="226"/>
                    <a:pt x="3114" y="1"/>
                    <a:pt x="300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215;p49">
              <a:extLst>
                <a:ext uri="{FF2B5EF4-FFF2-40B4-BE49-F238E27FC236}">
                  <a16:creationId xmlns:a16="http://schemas.microsoft.com/office/drawing/2014/main" id="{43E42A90-20D7-60D4-A458-62EA0D7D81C9}"/>
                </a:ext>
              </a:extLst>
            </p:cNvPr>
            <p:cNvSpPr/>
            <p:nvPr/>
          </p:nvSpPr>
          <p:spPr>
            <a:xfrm>
              <a:off x="3718650" y="919875"/>
              <a:ext cx="317650" cy="352750"/>
            </a:xfrm>
            <a:custGeom>
              <a:avLst/>
              <a:gdLst/>
              <a:ahLst/>
              <a:cxnLst/>
              <a:rect l="l" t="t" r="r" b="b"/>
              <a:pathLst>
                <a:path w="12706" h="14110" extrusionOk="0">
                  <a:moveTo>
                    <a:pt x="9479" y="1"/>
                  </a:moveTo>
                  <a:lnTo>
                    <a:pt x="1494" y="1191"/>
                  </a:lnTo>
                  <a:lnTo>
                    <a:pt x="0" y="9994"/>
                  </a:lnTo>
                  <a:cubicBezTo>
                    <a:pt x="0" y="9994"/>
                    <a:pt x="3432" y="13379"/>
                    <a:pt x="5650" y="14056"/>
                  </a:cubicBezTo>
                  <a:cubicBezTo>
                    <a:pt x="5771" y="14092"/>
                    <a:pt x="5900" y="14109"/>
                    <a:pt x="6036" y="14109"/>
                  </a:cubicBezTo>
                  <a:cubicBezTo>
                    <a:pt x="8367" y="14109"/>
                    <a:pt x="12705" y="9104"/>
                    <a:pt x="12375" y="9060"/>
                  </a:cubicBezTo>
                  <a:lnTo>
                    <a:pt x="9479"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216;p49">
              <a:extLst>
                <a:ext uri="{FF2B5EF4-FFF2-40B4-BE49-F238E27FC236}">
                  <a16:creationId xmlns:a16="http://schemas.microsoft.com/office/drawing/2014/main" id="{D9CDB11C-8BD5-A7F2-4F7E-C3722F9FDC85}"/>
                </a:ext>
              </a:extLst>
            </p:cNvPr>
            <p:cNvSpPr/>
            <p:nvPr/>
          </p:nvSpPr>
          <p:spPr>
            <a:xfrm>
              <a:off x="3517850" y="339950"/>
              <a:ext cx="663575" cy="685600"/>
            </a:xfrm>
            <a:custGeom>
              <a:avLst/>
              <a:gdLst/>
              <a:ahLst/>
              <a:cxnLst/>
              <a:rect l="l" t="t" r="r" b="b"/>
              <a:pathLst>
                <a:path w="26543" h="27424" extrusionOk="0">
                  <a:moveTo>
                    <a:pt x="13197" y="0"/>
                  </a:moveTo>
                  <a:cubicBezTo>
                    <a:pt x="9283" y="0"/>
                    <a:pt x="5446" y="3223"/>
                    <a:pt x="3853" y="7391"/>
                  </a:cubicBezTo>
                  <a:cubicBezTo>
                    <a:pt x="3222" y="9072"/>
                    <a:pt x="2895" y="10846"/>
                    <a:pt x="2872" y="12644"/>
                  </a:cubicBezTo>
                  <a:cubicBezTo>
                    <a:pt x="2656" y="12589"/>
                    <a:pt x="2432" y="12561"/>
                    <a:pt x="2210" y="12561"/>
                  </a:cubicBezTo>
                  <a:cubicBezTo>
                    <a:pt x="1302" y="12561"/>
                    <a:pt x="421" y="13028"/>
                    <a:pt x="234" y="14022"/>
                  </a:cubicBezTo>
                  <a:cubicBezTo>
                    <a:pt x="0" y="15259"/>
                    <a:pt x="817" y="16847"/>
                    <a:pt x="1611" y="17734"/>
                  </a:cubicBezTo>
                  <a:cubicBezTo>
                    <a:pt x="2195" y="18365"/>
                    <a:pt x="4039" y="18832"/>
                    <a:pt x="4063" y="18902"/>
                  </a:cubicBezTo>
                  <a:cubicBezTo>
                    <a:pt x="4787" y="20886"/>
                    <a:pt x="6491" y="25533"/>
                    <a:pt x="11021" y="26957"/>
                  </a:cubicBezTo>
                  <a:cubicBezTo>
                    <a:pt x="12073" y="27281"/>
                    <a:pt x="12981" y="27424"/>
                    <a:pt x="13777" y="27424"/>
                  </a:cubicBezTo>
                  <a:cubicBezTo>
                    <a:pt x="16422" y="27424"/>
                    <a:pt x="17823" y="25844"/>
                    <a:pt x="19169" y="24085"/>
                  </a:cubicBezTo>
                  <a:cubicBezTo>
                    <a:pt x="20500" y="22357"/>
                    <a:pt x="22111" y="20653"/>
                    <a:pt x="22578" y="18691"/>
                  </a:cubicBezTo>
                  <a:cubicBezTo>
                    <a:pt x="24539" y="18178"/>
                    <a:pt x="25963" y="16543"/>
                    <a:pt x="26220" y="14536"/>
                  </a:cubicBezTo>
                  <a:cubicBezTo>
                    <a:pt x="26542" y="11846"/>
                    <a:pt x="24882" y="11031"/>
                    <a:pt x="23708" y="11031"/>
                  </a:cubicBezTo>
                  <a:cubicBezTo>
                    <a:pt x="23435" y="11031"/>
                    <a:pt x="23188" y="11075"/>
                    <a:pt x="22998" y="11150"/>
                  </a:cubicBezTo>
                  <a:cubicBezTo>
                    <a:pt x="22438" y="8138"/>
                    <a:pt x="21107" y="5313"/>
                    <a:pt x="19099" y="2978"/>
                  </a:cubicBezTo>
                  <a:cubicBezTo>
                    <a:pt x="17318" y="884"/>
                    <a:pt x="15247" y="0"/>
                    <a:pt x="1319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217;p49">
              <a:extLst>
                <a:ext uri="{FF2B5EF4-FFF2-40B4-BE49-F238E27FC236}">
                  <a16:creationId xmlns:a16="http://schemas.microsoft.com/office/drawing/2014/main" id="{9BBA0C7B-F4DD-7F0F-E9B1-E05BEBAA9354}"/>
                </a:ext>
              </a:extLst>
            </p:cNvPr>
            <p:cNvSpPr/>
            <p:nvPr/>
          </p:nvSpPr>
          <p:spPr>
            <a:xfrm>
              <a:off x="3652100" y="1113675"/>
              <a:ext cx="423200" cy="197300"/>
            </a:xfrm>
            <a:custGeom>
              <a:avLst/>
              <a:gdLst/>
              <a:ahLst/>
              <a:cxnLst/>
              <a:rect l="l" t="t" r="r" b="b"/>
              <a:pathLst>
                <a:path w="16928" h="7892" extrusionOk="0">
                  <a:moveTo>
                    <a:pt x="14593" y="0"/>
                  </a:moveTo>
                  <a:lnTo>
                    <a:pt x="7799" y="5837"/>
                  </a:lnTo>
                  <a:lnTo>
                    <a:pt x="2639" y="1168"/>
                  </a:lnTo>
                  <a:lnTo>
                    <a:pt x="0" y="2055"/>
                  </a:lnTo>
                  <a:cubicBezTo>
                    <a:pt x="0" y="2055"/>
                    <a:pt x="6655" y="7378"/>
                    <a:pt x="7892" y="7588"/>
                  </a:cubicBezTo>
                  <a:cubicBezTo>
                    <a:pt x="9666" y="7892"/>
                    <a:pt x="16928" y="304"/>
                    <a:pt x="16928" y="304"/>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218;p49">
              <a:extLst>
                <a:ext uri="{FF2B5EF4-FFF2-40B4-BE49-F238E27FC236}">
                  <a16:creationId xmlns:a16="http://schemas.microsoft.com/office/drawing/2014/main" id="{799ABC8F-441C-3D60-50A9-BBF37532F922}"/>
                </a:ext>
              </a:extLst>
            </p:cNvPr>
            <p:cNvSpPr/>
            <p:nvPr/>
          </p:nvSpPr>
          <p:spPr>
            <a:xfrm>
              <a:off x="4287750" y="1172625"/>
              <a:ext cx="559800" cy="1752300"/>
            </a:xfrm>
            <a:custGeom>
              <a:avLst/>
              <a:gdLst/>
              <a:ahLst/>
              <a:cxnLst/>
              <a:rect l="l" t="t" r="r" b="b"/>
              <a:pathLst>
                <a:path w="22392" h="70092" extrusionOk="0">
                  <a:moveTo>
                    <a:pt x="9130" y="5277"/>
                  </a:moveTo>
                  <a:cubicBezTo>
                    <a:pt x="11068" y="8172"/>
                    <a:pt x="22391" y="34462"/>
                    <a:pt x="21574" y="38291"/>
                  </a:cubicBezTo>
                  <a:cubicBezTo>
                    <a:pt x="20780" y="42097"/>
                    <a:pt x="15947" y="69228"/>
                    <a:pt x="14943" y="69648"/>
                  </a:cubicBezTo>
                  <a:cubicBezTo>
                    <a:pt x="13963" y="70092"/>
                    <a:pt x="5230" y="65515"/>
                    <a:pt x="5230" y="65515"/>
                  </a:cubicBezTo>
                  <a:lnTo>
                    <a:pt x="9503" y="37568"/>
                  </a:lnTo>
                  <a:lnTo>
                    <a:pt x="3316" y="20103"/>
                  </a:lnTo>
                  <a:cubicBezTo>
                    <a:pt x="3316" y="20103"/>
                    <a:pt x="0" y="514"/>
                    <a:pt x="1238" y="257"/>
                  </a:cubicBezTo>
                  <a:cubicBezTo>
                    <a:pt x="2499" y="0"/>
                    <a:pt x="7215" y="2382"/>
                    <a:pt x="9130" y="5277"/>
                  </a:cubicBezTo>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219;p49">
              <a:extLst>
                <a:ext uri="{FF2B5EF4-FFF2-40B4-BE49-F238E27FC236}">
                  <a16:creationId xmlns:a16="http://schemas.microsoft.com/office/drawing/2014/main" id="{9168B2AF-DBF0-235C-BA22-D98C6938589D}"/>
                </a:ext>
              </a:extLst>
            </p:cNvPr>
            <p:cNvSpPr/>
            <p:nvPr/>
          </p:nvSpPr>
          <p:spPr>
            <a:xfrm>
              <a:off x="4086375" y="2109425"/>
              <a:ext cx="335750" cy="407050"/>
            </a:xfrm>
            <a:custGeom>
              <a:avLst/>
              <a:gdLst/>
              <a:ahLst/>
              <a:cxnLst/>
              <a:rect l="l" t="t" r="r" b="b"/>
              <a:pathLst>
                <a:path w="13430" h="16282" extrusionOk="0">
                  <a:moveTo>
                    <a:pt x="526" y="1"/>
                  </a:moveTo>
                  <a:cubicBezTo>
                    <a:pt x="514" y="1"/>
                    <a:pt x="503" y="1"/>
                    <a:pt x="491" y="2"/>
                  </a:cubicBezTo>
                  <a:cubicBezTo>
                    <a:pt x="210" y="2"/>
                    <a:pt x="0" y="236"/>
                    <a:pt x="0" y="516"/>
                  </a:cubicBezTo>
                  <a:cubicBezTo>
                    <a:pt x="24" y="1030"/>
                    <a:pt x="654" y="13124"/>
                    <a:pt x="5347" y="15342"/>
                  </a:cubicBezTo>
                  <a:cubicBezTo>
                    <a:pt x="6772" y="16011"/>
                    <a:pt x="7917" y="16281"/>
                    <a:pt x="8894" y="16281"/>
                  </a:cubicBezTo>
                  <a:cubicBezTo>
                    <a:pt x="8974" y="16281"/>
                    <a:pt x="9052" y="16280"/>
                    <a:pt x="9129" y="16276"/>
                  </a:cubicBezTo>
                  <a:lnTo>
                    <a:pt x="9129" y="16253"/>
                  </a:lnTo>
                  <a:cubicBezTo>
                    <a:pt x="10857" y="16159"/>
                    <a:pt x="12001" y="15155"/>
                    <a:pt x="13075" y="13988"/>
                  </a:cubicBezTo>
                  <a:cubicBezTo>
                    <a:pt x="13430" y="13633"/>
                    <a:pt x="13084" y="13144"/>
                    <a:pt x="12703" y="13144"/>
                  </a:cubicBezTo>
                  <a:cubicBezTo>
                    <a:pt x="12582" y="13144"/>
                    <a:pt x="12458" y="13193"/>
                    <a:pt x="12352" y="13311"/>
                  </a:cubicBezTo>
                  <a:cubicBezTo>
                    <a:pt x="11329" y="14410"/>
                    <a:pt x="10346" y="15270"/>
                    <a:pt x="8802" y="15270"/>
                  </a:cubicBezTo>
                  <a:cubicBezTo>
                    <a:pt x="7985" y="15270"/>
                    <a:pt x="7011" y="15029"/>
                    <a:pt x="5791" y="14455"/>
                  </a:cubicBezTo>
                  <a:cubicBezTo>
                    <a:pt x="1611" y="12470"/>
                    <a:pt x="1004" y="586"/>
                    <a:pt x="1004" y="469"/>
                  </a:cubicBezTo>
                  <a:cubicBezTo>
                    <a:pt x="982" y="224"/>
                    <a:pt x="769" y="1"/>
                    <a:pt x="52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220;p49">
              <a:extLst>
                <a:ext uri="{FF2B5EF4-FFF2-40B4-BE49-F238E27FC236}">
                  <a16:creationId xmlns:a16="http://schemas.microsoft.com/office/drawing/2014/main" id="{CEC0F717-229F-C8BF-D84D-66CFA0888F39}"/>
                </a:ext>
              </a:extLst>
            </p:cNvPr>
            <p:cNvSpPr/>
            <p:nvPr/>
          </p:nvSpPr>
          <p:spPr>
            <a:xfrm>
              <a:off x="4381150" y="2416600"/>
              <a:ext cx="53725" cy="54850"/>
            </a:xfrm>
            <a:custGeom>
              <a:avLst/>
              <a:gdLst/>
              <a:ahLst/>
              <a:cxnLst/>
              <a:rect l="l" t="t" r="r" b="b"/>
              <a:pathLst>
                <a:path w="2149" h="2194" extrusionOk="0">
                  <a:moveTo>
                    <a:pt x="1276" y="0"/>
                  </a:moveTo>
                  <a:cubicBezTo>
                    <a:pt x="1114" y="0"/>
                    <a:pt x="923" y="76"/>
                    <a:pt x="701" y="277"/>
                  </a:cubicBezTo>
                  <a:cubicBezTo>
                    <a:pt x="701" y="277"/>
                    <a:pt x="0" y="1141"/>
                    <a:pt x="94" y="1421"/>
                  </a:cubicBezTo>
                  <a:cubicBezTo>
                    <a:pt x="177" y="1650"/>
                    <a:pt x="483" y="2194"/>
                    <a:pt x="879" y="2194"/>
                  </a:cubicBezTo>
                  <a:cubicBezTo>
                    <a:pt x="927" y="2194"/>
                    <a:pt x="977" y="2186"/>
                    <a:pt x="1028" y="2168"/>
                  </a:cubicBezTo>
                  <a:cubicBezTo>
                    <a:pt x="1494" y="2004"/>
                    <a:pt x="2148" y="884"/>
                    <a:pt x="1985" y="603"/>
                  </a:cubicBezTo>
                  <a:cubicBezTo>
                    <a:pt x="1886" y="423"/>
                    <a:pt x="1661" y="0"/>
                    <a:pt x="127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221;p49">
              <a:extLst>
                <a:ext uri="{FF2B5EF4-FFF2-40B4-BE49-F238E27FC236}">
                  <a16:creationId xmlns:a16="http://schemas.microsoft.com/office/drawing/2014/main" id="{5DE5A558-DBAC-E242-D847-539F22D64E84}"/>
                </a:ext>
              </a:extLst>
            </p:cNvPr>
            <p:cNvSpPr/>
            <p:nvPr/>
          </p:nvSpPr>
          <p:spPr>
            <a:xfrm>
              <a:off x="4093700" y="2093650"/>
              <a:ext cx="316075" cy="428700"/>
            </a:xfrm>
            <a:custGeom>
              <a:avLst/>
              <a:gdLst/>
              <a:ahLst/>
              <a:cxnLst/>
              <a:rect l="l" t="t" r="r" b="b"/>
              <a:pathLst>
                <a:path w="12643" h="17148" extrusionOk="0">
                  <a:moveTo>
                    <a:pt x="11358" y="1"/>
                  </a:moveTo>
                  <a:cubicBezTo>
                    <a:pt x="11343" y="1"/>
                    <a:pt x="11327" y="2"/>
                    <a:pt x="11311" y="3"/>
                  </a:cubicBezTo>
                  <a:cubicBezTo>
                    <a:pt x="11031" y="3"/>
                    <a:pt x="10821" y="260"/>
                    <a:pt x="10844" y="517"/>
                  </a:cubicBezTo>
                  <a:cubicBezTo>
                    <a:pt x="10844" y="633"/>
                    <a:pt x="11615" y="12518"/>
                    <a:pt x="7692" y="14946"/>
                  </a:cubicBezTo>
                  <a:cubicBezTo>
                    <a:pt x="6326" y="15802"/>
                    <a:pt x="5252" y="16143"/>
                    <a:pt x="4340" y="16143"/>
                  </a:cubicBezTo>
                  <a:cubicBezTo>
                    <a:pt x="3040" y="16143"/>
                    <a:pt x="2067" y="15450"/>
                    <a:pt x="1038" y="14572"/>
                  </a:cubicBezTo>
                  <a:cubicBezTo>
                    <a:pt x="937" y="14485"/>
                    <a:pt x="828" y="14448"/>
                    <a:pt x="725" y="14448"/>
                  </a:cubicBezTo>
                  <a:cubicBezTo>
                    <a:pt x="327" y="14448"/>
                    <a:pt x="0" y="14991"/>
                    <a:pt x="408" y="15343"/>
                  </a:cubicBezTo>
                  <a:cubicBezTo>
                    <a:pt x="1539" y="16319"/>
                    <a:pt x="2734" y="17147"/>
                    <a:pt x="4332" y="17147"/>
                  </a:cubicBezTo>
                  <a:cubicBezTo>
                    <a:pt x="4416" y="17147"/>
                    <a:pt x="4501" y="17145"/>
                    <a:pt x="4587" y="17140"/>
                  </a:cubicBezTo>
                  <a:cubicBezTo>
                    <a:pt x="5614" y="17070"/>
                    <a:pt x="6805" y="16697"/>
                    <a:pt x="8229" y="15786"/>
                  </a:cubicBezTo>
                  <a:cubicBezTo>
                    <a:pt x="12642" y="13031"/>
                    <a:pt x="11872" y="960"/>
                    <a:pt x="11848" y="447"/>
                  </a:cubicBezTo>
                  <a:cubicBezTo>
                    <a:pt x="11826" y="182"/>
                    <a:pt x="11617" y="1"/>
                    <a:pt x="1135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222;p49">
              <a:extLst>
                <a:ext uri="{FF2B5EF4-FFF2-40B4-BE49-F238E27FC236}">
                  <a16:creationId xmlns:a16="http://schemas.microsoft.com/office/drawing/2014/main" id="{601A050D-072E-B4F0-E180-19268B232CBF}"/>
                </a:ext>
              </a:extLst>
            </p:cNvPr>
            <p:cNvSpPr/>
            <p:nvPr/>
          </p:nvSpPr>
          <p:spPr>
            <a:xfrm>
              <a:off x="4079950" y="2434625"/>
              <a:ext cx="54300" cy="53450"/>
            </a:xfrm>
            <a:custGeom>
              <a:avLst/>
              <a:gdLst/>
              <a:ahLst/>
              <a:cxnLst/>
              <a:rect l="l" t="t" r="r" b="b"/>
              <a:pathLst>
                <a:path w="2172" h="2138" extrusionOk="0">
                  <a:moveTo>
                    <a:pt x="834" y="0"/>
                  </a:moveTo>
                  <a:cubicBezTo>
                    <a:pt x="404" y="0"/>
                    <a:pt x="227" y="492"/>
                    <a:pt x="141" y="700"/>
                  </a:cubicBezTo>
                  <a:cubicBezTo>
                    <a:pt x="1" y="980"/>
                    <a:pt x="794" y="2007"/>
                    <a:pt x="1261" y="2124"/>
                  </a:cubicBezTo>
                  <a:cubicBezTo>
                    <a:pt x="1300" y="2133"/>
                    <a:pt x="1337" y="2137"/>
                    <a:pt x="1372" y="2137"/>
                  </a:cubicBezTo>
                  <a:cubicBezTo>
                    <a:pt x="1794" y="2137"/>
                    <a:pt x="2037" y="1542"/>
                    <a:pt x="2102" y="1283"/>
                  </a:cubicBezTo>
                  <a:cubicBezTo>
                    <a:pt x="2172" y="1003"/>
                    <a:pt x="1378" y="209"/>
                    <a:pt x="1378" y="209"/>
                  </a:cubicBezTo>
                  <a:cubicBezTo>
                    <a:pt x="1162" y="59"/>
                    <a:pt x="983" y="0"/>
                    <a:pt x="8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223;p49">
              <a:extLst>
                <a:ext uri="{FF2B5EF4-FFF2-40B4-BE49-F238E27FC236}">
                  <a16:creationId xmlns:a16="http://schemas.microsoft.com/office/drawing/2014/main" id="{DF2DBAEF-D2A0-CF3E-AF22-2F674591A33C}"/>
                </a:ext>
              </a:extLst>
            </p:cNvPr>
            <p:cNvSpPr/>
            <p:nvPr/>
          </p:nvSpPr>
          <p:spPr>
            <a:xfrm>
              <a:off x="4002325" y="1069900"/>
              <a:ext cx="256850" cy="772850"/>
            </a:xfrm>
            <a:custGeom>
              <a:avLst/>
              <a:gdLst/>
              <a:ahLst/>
              <a:cxnLst/>
              <a:rect l="l" t="t" r="r" b="b"/>
              <a:pathLst>
                <a:path w="10274" h="30914" extrusionOk="0">
                  <a:moveTo>
                    <a:pt x="0" y="0"/>
                  </a:moveTo>
                  <a:cubicBezTo>
                    <a:pt x="0" y="0"/>
                    <a:pt x="3456" y="280"/>
                    <a:pt x="6001" y="4226"/>
                  </a:cubicBezTo>
                  <a:cubicBezTo>
                    <a:pt x="8546" y="8172"/>
                    <a:pt x="10273" y="27761"/>
                    <a:pt x="9923" y="30913"/>
                  </a:cubicBezTo>
                  <a:lnTo>
                    <a:pt x="8756" y="30446"/>
                  </a:lnTo>
                  <a:cubicBezTo>
                    <a:pt x="8756" y="30446"/>
                    <a:pt x="7682" y="7448"/>
                    <a:pt x="4460" y="4039"/>
                  </a:cubicBezTo>
                  <a:cubicBezTo>
                    <a:pt x="1495" y="911"/>
                    <a:pt x="304" y="1168"/>
                    <a:pt x="304" y="1168"/>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224;p49">
              <a:extLst>
                <a:ext uri="{FF2B5EF4-FFF2-40B4-BE49-F238E27FC236}">
                  <a16:creationId xmlns:a16="http://schemas.microsoft.com/office/drawing/2014/main" id="{4B0F14E0-DFD4-DD7D-0546-6CF8251E1270}"/>
                </a:ext>
              </a:extLst>
            </p:cNvPr>
            <p:cNvSpPr/>
            <p:nvPr/>
          </p:nvSpPr>
          <p:spPr>
            <a:xfrm>
              <a:off x="4075275" y="1811125"/>
              <a:ext cx="322225" cy="331650"/>
            </a:xfrm>
            <a:custGeom>
              <a:avLst/>
              <a:gdLst/>
              <a:ahLst/>
              <a:cxnLst/>
              <a:rect l="l" t="t" r="r" b="b"/>
              <a:pathLst>
                <a:path w="12889" h="13266" extrusionOk="0">
                  <a:moveTo>
                    <a:pt x="6145" y="0"/>
                  </a:moveTo>
                  <a:cubicBezTo>
                    <a:pt x="5033" y="0"/>
                    <a:pt x="3956" y="463"/>
                    <a:pt x="3176" y="1288"/>
                  </a:cubicBezTo>
                  <a:cubicBezTo>
                    <a:pt x="1" y="4486"/>
                    <a:pt x="281" y="12845"/>
                    <a:pt x="281" y="13195"/>
                  </a:cubicBezTo>
                  <a:lnTo>
                    <a:pt x="1612" y="13148"/>
                  </a:lnTo>
                  <a:cubicBezTo>
                    <a:pt x="1612" y="13078"/>
                    <a:pt x="1332" y="5023"/>
                    <a:pt x="4110" y="2221"/>
                  </a:cubicBezTo>
                  <a:cubicBezTo>
                    <a:pt x="4650" y="1636"/>
                    <a:pt x="5408" y="1333"/>
                    <a:pt x="6194" y="1333"/>
                  </a:cubicBezTo>
                  <a:cubicBezTo>
                    <a:pt x="6223" y="1333"/>
                    <a:pt x="6252" y="1333"/>
                    <a:pt x="6281" y="1334"/>
                  </a:cubicBezTo>
                  <a:cubicBezTo>
                    <a:pt x="10367" y="1451"/>
                    <a:pt x="10951" y="5187"/>
                    <a:pt x="11371" y="10860"/>
                  </a:cubicBezTo>
                  <a:cubicBezTo>
                    <a:pt x="11441" y="11654"/>
                    <a:pt x="11488" y="12471"/>
                    <a:pt x="11581" y="13265"/>
                  </a:cubicBezTo>
                  <a:lnTo>
                    <a:pt x="12889" y="13125"/>
                  </a:lnTo>
                  <a:cubicBezTo>
                    <a:pt x="12819" y="12355"/>
                    <a:pt x="12749" y="11537"/>
                    <a:pt x="12702" y="10767"/>
                  </a:cubicBezTo>
                  <a:cubicBezTo>
                    <a:pt x="12329" y="5794"/>
                    <a:pt x="11908" y="167"/>
                    <a:pt x="6305" y="3"/>
                  </a:cubicBezTo>
                  <a:cubicBezTo>
                    <a:pt x="6251" y="1"/>
                    <a:pt x="6198" y="0"/>
                    <a:pt x="614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225;p49">
              <a:extLst>
                <a:ext uri="{FF2B5EF4-FFF2-40B4-BE49-F238E27FC236}">
                  <a16:creationId xmlns:a16="http://schemas.microsoft.com/office/drawing/2014/main" id="{E427F3E6-12BF-74F1-6788-73C1E2766BF2}"/>
                </a:ext>
              </a:extLst>
            </p:cNvPr>
            <p:cNvSpPr/>
            <p:nvPr/>
          </p:nvSpPr>
          <p:spPr>
            <a:xfrm>
              <a:off x="3485750" y="1113675"/>
              <a:ext cx="239325" cy="577875"/>
            </a:xfrm>
            <a:custGeom>
              <a:avLst/>
              <a:gdLst/>
              <a:ahLst/>
              <a:cxnLst/>
              <a:rect l="l" t="t" r="r" b="b"/>
              <a:pathLst>
                <a:path w="9573" h="23115" extrusionOk="0">
                  <a:moveTo>
                    <a:pt x="9573" y="0"/>
                  </a:moveTo>
                  <a:lnTo>
                    <a:pt x="9573" y="0"/>
                  </a:lnTo>
                  <a:cubicBezTo>
                    <a:pt x="6608" y="1308"/>
                    <a:pt x="4133" y="3526"/>
                    <a:pt x="2475" y="6328"/>
                  </a:cubicBezTo>
                  <a:cubicBezTo>
                    <a:pt x="0" y="10484"/>
                    <a:pt x="911" y="23115"/>
                    <a:pt x="911" y="23115"/>
                  </a:cubicBezTo>
                  <a:lnTo>
                    <a:pt x="2078" y="22998"/>
                  </a:lnTo>
                  <a:cubicBezTo>
                    <a:pt x="2078" y="22998"/>
                    <a:pt x="1448" y="12165"/>
                    <a:pt x="3129" y="7705"/>
                  </a:cubicBezTo>
                  <a:cubicBezTo>
                    <a:pt x="4810" y="3246"/>
                    <a:pt x="9293" y="1168"/>
                    <a:pt x="9293" y="1168"/>
                  </a:cubicBezTo>
                  <a:lnTo>
                    <a:pt x="957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226;p49">
              <a:extLst>
                <a:ext uri="{FF2B5EF4-FFF2-40B4-BE49-F238E27FC236}">
                  <a16:creationId xmlns:a16="http://schemas.microsoft.com/office/drawing/2014/main" id="{76200CE2-9FDB-E812-FF99-DC03E3C23250}"/>
                </a:ext>
              </a:extLst>
            </p:cNvPr>
            <p:cNvSpPr/>
            <p:nvPr/>
          </p:nvSpPr>
          <p:spPr>
            <a:xfrm>
              <a:off x="3417450" y="1676950"/>
              <a:ext cx="215400" cy="216000"/>
            </a:xfrm>
            <a:custGeom>
              <a:avLst/>
              <a:gdLst/>
              <a:ahLst/>
              <a:cxnLst/>
              <a:rect l="l" t="t" r="r" b="b"/>
              <a:pathLst>
                <a:path w="8616" h="8640" extrusionOk="0">
                  <a:moveTo>
                    <a:pt x="8616" y="3713"/>
                  </a:moveTo>
                  <a:cubicBezTo>
                    <a:pt x="8592" y="7005"/>
                    <a:pt x="4623" y="8639"/>
                    <a:pt x="2312" y="6304"/>
                  </a:cubicBezTo>
                  <a:cubicBezTo>
                    <a:pt x="0" y="3969"/>
                    <a:pt x="1658" y="0"/>
                    <a:pt x="4927" y="24"/>
                  </a:cubicBezTo>
                  <a:cubicBezTo>
                    <a:pt x="6958" y="24"/>
                    <a:pt x="8616" y="1681"/>
                    <a:pt x="8616" y="3713"/>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227;p49">
              <a:extLst>
                <a:ext uri="{FF2B5EF4-FFF2-40B4-BE49-F238E27FC236}">
                  <a16:creationId xmlns:a16="http://schemas.microsoft.com/office/drawing/2014/main" id="{96CAEBE0-AD05-1503-1211-B7432D722947}"/>
                </a:ext>
              </a:extLst>
            </p:cNvPr>
            <p:cNvSpPr/>
            <p:nvPr/>
          </p:nvSpPr>
          <p:spPr>
            <a:xfrm>
              <a:off x="3498575" y="1738225"/>
              <a:ext cx="73000" cy="73000"/>
            </a:xfrm>
            <a:custGeom>
              <a:avLst/>
              <a:gdLst/>
              <a:ahLst/>
              <a:cxnLst/>
              <a:rect l="l" t="t" r="r" b="b"/>
              <a:pathLst>
                <a:path w="2920" h="2920" extrusionOk="0">
                  <a:moveTo>
                    <a:pt x="2919" y="1262"/>
                  </a:moveTo>
                  <a:cubicBezTo>
                    <a:pt x="2919" y="2359"/>
                    <a:pt x="1565" y="2919"/>
                    <a:pt x="795" y="2126"/>
                  </a:cubicBezTo>
                  <a:cubicBezTo>
                    <a:pt x="1" y="1332"/>
                    <a:pt x="561" y="1"/>
                    <a:pt x="1682" y="1"/>
                  </a:cubicBezTo>
                  <a:cubicBezTo>
                    <a:pt x="2359" y="1"/>
                    <a:pt x="2919" y="561"/>
                    <a:pt x="2919" y="12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228;p49">
              <a:extLst>
                <a:ext uri="{FF2B5EF4-FFF2-40B4-BE49-F238E27FC236}">
                  <a16:creationId xmlns:a16="http://schemas.microsoft.com/office/drawing/2014/main" id="{CA6B73D0-C3A9-1A52-A3E5-7E1E27988753}"/>
                </a:ext>
              </a:extLst>
            </p:cNvPr>
            <p:cNvSpPr/>
            <p:nvPr/>
          </p:nvSpPr>
          <p:spPr>
            <a:xfrm>
              <a:off x="3722725" y="680550"/>
              <a:ext cx="47875" cy="47900"/>
            </a:xfrm>
            <a:custGeom>
              <a:avLst/>
              <a:gdLst/>
              <a:ahLst/>
              <a:cxnLst/>
              <a:rect l="l" t="t" r="r" b="b"/>
              <a:pathLst>
                <a:path w="1915" h="1916" extrusionOk="0">
                  <a:moveTo>
                    <a:pt x="934" y="1"/>
                  </a:moveTo>
                  <a:cubicBezTo>
                    <a:pt x="561" y="1"/>
                    <a:pt x="211" y="258"/>
                    <a:pt x="71" y="631"/>
                  </a:cubicBezTo>
                  <a:cubicBezTo>
                    <a:pt x="24" y="725"/>
                    <a:pt x="0" y="865"/>
                    <a:pt x="0" y="982"/>
                  </a:cubicBezTo>
                  <a:lnTo>
                    <a:pt x="47" y="1215"/>
                  </a:lnTo>
                  <a:cubicBezTo>
                    <a:pt x="94" y="1378"/>
                    <a:pt x="187" y="1542"/>
                    <a:pt x="304" y="1659"/>
                  </a:cubicBezTo>
                  <a:cubicBezTo>
                    <a:pt x="374" y="1705"/>
                    <a:pt x="444" y="1752"/>
                    <a:pt x="514" y="1799"/>
                  </a:cubicBezTo>
                  <a:cubicBezTo>
                    <a:pt x="654" y="1869"/>
                    <a:pt x="818" y="1915"/>
                    <a:pt x="981" y="1915"/>
                  </a:cubicBezTo>
                  <a:cubicBezTo>
                    <a:pt x="1098" y="1915"/>
                    <a:pt x="1238" y="1892"/>
                    <a:pt x="1331" y="1822"/>
                  </a:cubicBezTo>
                  <a:cubicBezTo>
                    <a:pt x="1682" y="1682"/>
                    <a:pt x="1915" y="1332"/>
                    <a:pt x="1915" y="935"/>
                  </a:cubicBezTo>
                  <a:lnTo>
                    <a:pt x="1892" y="701"/>
                  </a:lnTo>
                  <a:cubicBezTo>
                    <a:pt x="1845" y="538"/>
                    <a:pt x="1752" y="374"/>
                    <a:pt x="1635" y="258"/>
                  </a:cubicBezTo>
                  <a:lnTo>
                    <a:pt x="1425" y="118"/>
                  </a:lnTo>
                  <a:cubicBezTo>
                    <a:pt x="1261" y="48"/>
                    <a:pt x="1098" y="1"/>
                    <a:pt x="93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229;p49">
              <a:extLst>
                <a:ext uri="{FF2B5EF4-FFF2-40B4-BE49-F238E27FC236}">
                  <a16:creationId xmlns:a16="http://schemas.microsoft.com/office/drawing/2014/main" id="{290C8149-1CF5-1CF3-A764-E651EFA2ED79}"/>
                </a:ext>
              </a:extLst>
            </p:cNvPr>
            <p:cNvSpPr/>
            <p:nvPr/>
          </p:nvSpPr>
          <p:spPr>
            <a:xfrm>
              <a:off x="3879750" y="680550"/>
              <a:ext cx="47875" cy="47900"/>
            </a:xfrm>
            <a:custGeom>
              <a:avLst/>
              <a:gdLst/>
              <a:ahLst/>
              <a:cxnLst/>
              <a:rect l="l" t="t" r="r" b="b"/>
              <a:pathLst>
                <a:path w="1915" h="1916" extrusionOk="0">
                  <a:moveTo>
                    <a:pt x="957" y="1"/>
                  </a:moveTo>
                  <a:cubicBezTo>
                    <a:pt x="560" y="1"/>
                    <a:pt x="210" y="258"/>
                    <a:pt x="94" y="631"/>
                  </a:cubicBezTo>
                  <a:cubicBezTo>
                    <a:pt x="23" y="725"/>
                    <a:pt x="0" y="865"/>
                    <a:pt x="23" y="982"/>
                  </a:cubicBezTo>
                  <a:lnTo>
                    <a:pt x="47" y="1215"/>
                  </a:lnTo>
                  <a:cubicBezTo>
                    <a:pt x="94" y="1378"/>
                    <a:pt x="187" y="1542"/>
                    <a:pt x="304" y="1659"/>
                  </a:cubicBezTo>
                  <a:cubicBezTo>
                    <a:pt x="374" y="1705"/>
                    <a:pt x="444" y="1752"/>
                    <a:pt x="514" y="1799"/>
                  </a:cubicBezTo>
                  <a:cubicBezTo>
                    <a:pt x="654" y="1869"/>
                    <a:pt x="817" y="1915"/>
                    <a:pt x="981" y="1915"/>
                  </a:cubicBezTo>
                  <a:cubicBezTo>
                    <a:pt x="1121" y="1915"/>
                    <a:pt x="1238" y="1892"/>
                    <a:pt x="1354" y="1822"/>
                  </a:cubicBezTo>
                  <a:cubicBezTo>
                    <a:pt x="1471" y="1799"/>
                    <a:pt x="1564" y="1705"/>
                    <a:pt x="1658" y="1612"/>
                  </a:cubicBezTo>
                  <a:cubicBezTo>
                    <a:pt x="1821" y="1425"/>
                    <a:pt x="1915" y="1192"/>
                    <a:pt x="1915" y="935"/>
                  </a:cubicBezTo>
                  <a:cubicBezTo>
                    <a:pt x="1915" y="865"/>
                    <a:pt x="1891" y="771"/>
                    <a:pt x="1891" y="701"/>
                  </a:cubicBezTo>
                  <a:cubicBezTo>
                    <a:pt x="1845" y="538"/>
                    <a:pt x="1751" y="374"/>
                    <a:pt x="1634" y="258"/>
                  </a:cubicBezTo>
                  <a:cubicBezTo>
                    <a:pt x="1564" y="211"/>
                    <a:pt x="1494" y="164"/>
                    <a:pt x="1424" y="118"/>
                  </a:cubicBezTo>
                  <a:cubicBezTo>
                    <a:pt x="1284" y="48"/>
                    <a:pt x="1121" y="1"/>
                    <a:pt x="95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230;p49">
              <a:extLst>
                <a:ext uri="{FF2B5EF4-FFF2-40B4-BE49-F238E27FC236}">
                  <a16:creationId xmlns:a16="http://schemas.microsoft.com/office/drawing/2014/main" id="{C9C28BB1-E5C7-0958-BA8C-24ED411C4781}"/>
                </a:ext>
              </a:extLst>
            </p:cNvPr>
            <p:cNvSpPr/>
            <p:nvPr/>
          </p:nvSpPr>
          <p:spPr>
            <a:xfrm>
              <a:off x="3703450" y="608750"/>
              <a:ext cx="80000" cy="38575"/>
            </a:xfrm>
            <a:custGeom>
              <a:avLst/>
              <a:gdLst/>
              <a:ahLst/>
              <a:cxnLst/>
              <a:rect l="l" t="t" r="r" b="b"/>
              <a:pathLst>
                <a:path w="3200" h="1543" extrusionOk="0">
                  <a:moveTo>
                    <a:pt x="1618" y="1"/>
                  </a:moveTo>
                  <a:cubicBezTo>
                    <a:pt x="1608" y="1"/>
                    <a:pt x="1598" y="1"/>
                    <a:pt x="1589" y="1"/>
                  </a:cubicBezTo>
                  <a:cubicBezTo>
                    <a:pt x="491" y="24"/>
                    <a:pt x="1" y="1542"/>
                    <a:pt x="1" y="1542"/>
                  </a:cubicBezTo>
                  <a:cubicBezTo>
                    <a:pt x="491" y="1262"/>
                    <a:pt x="1028" y="1052"/>
                    <a:pt x="1589" y="888"/>
                  </a:cubicBezTo>
                  <a:cubicBezTo>
                    <a:pt x="1723" y="877"/>
                    <a:pt x="1859" y="871"/>
                    <a:pt x="1995" y="871"/>
                  </a:cubicBezTo>
                  <a:cubicBezTo>
                    <a:pt x="2403" y="871"/>
                    <a:pt x="2814" y="923"/>
                    <a:pt x="3200" y="1028"/>
                  </a:cubicBezTo>
                  <a:cubicBezTo>
                    <a:pt x="3200" y="1028"/>
                    <a:pt x="2492" y="1"/>
                    <a:pt x="161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231;p49">
              <a:extLst>
                <a:ext uri="{FF2B5EF4-FFF2-40B4-BE49-F238E27FC236}">
                  <a16:creationId xmlns:a16="http://schemas.microsoft.com/office/drawing/2014/main" id="{98C03ADD-FEBB-3475-980E-714EF20D4C5E}"/>
                </a:ext>
              </a:extLst>
            </p:cNvPr>
            <p:cNvSpPr/>
            <p:nvPr/>
          </p:nvSpPr>
          <p:spPr>
            <a:xfrm>
              <a:off x="3865150" y="608750"/>
              <a:ext cx="80575" cy="38575"/>
            </a:xfrm>
            <a:custGeom>
              <a:avLst/>
              <a:gdLst/>
              <a:ahLst/>
              <a:cxnLst/>
              <a:rect l="l" t="t" r="r" b="b"/>
              <a:pathLst>
                <a:path w="3223" h="1543" extrusionOk="0">
                  <a:moveTo>
                    <a:pt x="1582" y="1"/>
                  </a:moveTo>
                  <a:cubicBezTo>
                    <a:pt x="708" y="1"/>
                    <a:pt x="0" y="1028"/>
                    <a:pt x="0" y="1028"/>
                  </a:cubicBezTo>
                  <a:cubicBezTo>
                    <a:pt x="381" y="913"/>
                    <a:pt x="762" y="867"/>
                    <a:pt x="1143" y="867"/>
                  </a:cubicBezTo>
                  <a:cubicBezTo>
                    <a:pt x="1299" y="867"/>
                    <a:pt x="1455" y="875"/>
                    <a:pt x="1611" y="888"/>
                  </a:cubicBezTo>
                  <a:cubicBezTo>
                    <a:pt x="2172" y="1052"/>
                    <a:pt x="2709" y="1262"/>
                    <a:pt x="3222" y="1542"/>
                  </a:cubicBezTo>
                  <a:cubicBezTo>
                    <a:pt x="3222" y="1542"/>
                    <a:pt x="2732" y="24"/>
                    <a:pt x="1611" y="1"/>
                  </a:cubicBezTo>
                  <a:cubicBezTo>
                    <a:pt x="1602" y="1"/>
                    <a:pt x="1592" y="1"/>
                    <a:pt x="158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232;p49">
              <a:extLst>
                <a:ext uri="{FF2B5EF4-FFF2-40B4-BE49-F238E27FC236}">
                  <a16:creationId xmlns:a16="http://schemas.microsoft.com/office/drawing/2014/main" id="{2FF38C90-5C3A-38A6-55ED-FC821FE509C0}"/>
                </a:ext>
              </a:extLst>
            </p:cNvPr>
            <p:cNvSpPr/>
            <p:nvPr/>
          </p:nvSpPr>
          <p:spPr>
            <a:xfrm>
              <a:off x="3777000" y="842825"/>
              <a:ext cx="138950" cy="67750"/>
            </a:xfrm>
            <a:custGeom>
              <a:avLst/>
              <a:gdLst/>
              <a:ahLst/>
              <a:cxnLst/>
              <a:rect l="l" t="t" r="r" b="b"/>
              <a:pathLst>
                <a:path w="5558" h="2710" extrusionOk="0">
                  <a:moveTo>
                    <a:pt x="5558" y="1"/>
                  </a:moveTo>
                  <a:lnTo>
                    <a:pt x="5558" y="1"/>
                  </a:lnTo>
                  <a:cubicBezTo>
                    <a:pt x="5558" y="1"/>
                    <a:pt x="3970" y="981"/>
                    <a:pt x="2382" y="981"/>
                  </a:cubicBezTo>
                  <a:cubicBezTo>
                    <a:pt x="2305" y="986"/>
                    <a:pt x="2228" y="988"/>
                    <a:pt x="2151" y="988"/>
                  </a:cubicBezTo>
                  <a:cubicBezTo>
                    <a:pt x="1392" y="988"/>
                    <a:pt x="658" y="781"/>
                    <a:pt x="1" y="421"/>
                  </a:cubicBezTo>
                  <a:lnTo>
                    <a:pt x="1" y="421"/>
                  </a:lnTo>
                  <a:cubicBezTo>
                    <a:pt x="1" y="421"/>
                    <a:pt x="188" y="2709"/>
                    <a:pt x="2709" y="2709"/>
                  </a:cubicBezTo>
                  <a:cubicBezTo>
                    <a:pt x="2720" y="2709"/>
                    <a:pt x="2730" y="2709"/>
                    <a:pt x="2741" y="2709"/>
                  </a:cubicBezTo>
                  <a:cubicBezTo>
                    <a:pt x="5210" y="2709"/>
                    <a:pt x="5558" y="1"/>
                    <a:pt x="5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233;p49">
              <a:extLst>
                <a:ext uri="{FF2B5EF4-FFF2-40B4-BE49-F238E27FC236}">
                  <a16:creationId xmlns:a16="http://schemas.microsoft.com/office/drawing/2014/main" id="{85DAF60B-BDE8-5A86-5A28-FE5489D81792}"/>
                </a:ext>
              </a:extLst>
            </p:cNvPr>
            <p:cNvSpPr/>
            <p:nvPr/>
          </p:nvSpPr>
          <p:spPr>
            <a:xfrm>
              <a:off x="3791025" y="639550"/>
              <a:ext cx="52550" cy="178525"/>
            </a:xfrm>
            <a:custGeom>
              <a:avLst/>
              <a:gdLst/>
              <a:ahLst/>
              <a:cxnLst/>
              <a:rect l="l" t="t" r="r" b="b"/>
              <a:pathLst>
                <a:path w="2102" h="7141" extrusionOk="0">
                  <a:moveTo>
                    <a:pt x="1188" y="0"/>
                  </a:moveTo>
                  <a:cubicBezTo>
                    <a:pt x="1122" y="0"/>
                    <a:pt x="1051" y="60"/>
                    <a:pt x="1051" y="147"/>
                  </a:cubicBezTo>
                  <a:cubicBezTo>
                    <a:pt x="1051" y="1011"/>
                    <a:pt x="1261" y="1874"/>
                    <a:pt x="1238" y="2762"/>
                  </a:cubicBezTo>
                  <a:cubicBezTo>
                    <a:pt x="1238" y="3532"/>
                    <a:pt x="1074" y="4256"/>
                    <a:pt x="771" y="4933"/>
                  </a:cubicBezTo>
                  <a:cubicBezTo>
                    <a:pt x="514" y="5423"/>
                    <a:pt x="0" y="5914"/>
                    <a:pt x="234" y="6497"/>
                  </a:cubicBezTo>
                  <a:cubicBezTo>
                    <a:pt x="447" y="6995"/>
                    <a:pt x="958" y="7141"/>
                    <a:pt x="1458" y="7141"/>
                  </a:cubicBezTo>
                  <a:cubicBezTo>
                    <a:pt x="1615" y="7141"/>
                    <a:pt x="1770" y="7127"/>
                    <a:pt x="1915" y="7104"/>
                  </a:cubicBezTo>
                  <a:cubicBezTo>
                    <a:pt x="2102" y="7058"/>
                    <a:pt x="2078" y="6824"/>
                    <a:pt x="1891" y="6801"/>
                  </a:cubicBezTo>
                  <a:cubicBezTo>
                    <a:pt x="1494" y="6778"/>
                    <a:pt x="1028" y="6824"/>
                    <a:pt x="724" y="6521"/>
                  </a:cubicBezTo>
                  <a:cubicBezTo>
                    <a:pt x="444" y="6217"/>
                    <a:pt x="607" y="5937"/>
                    <a:pt x="794" y="5657"/>
                  </a:cubicBezTo>
                  <a:cubicBezTo>
                    <a:pt x="1121" y="5143"/>
                    <a:pt x="1354" y="4606"/>
                    <a:pt x="1494" y="4022"/>
                  </a:cubicBezTo>
                  <a:cubicBezTo>
                    <a:pt x="1611" y="3415"/>
                    <a:pt x="1658" y="2808"/>
                    <a:pt x="1611" y="2201"/>
                  </a:cubicBezTo>
                  <a:cubicBezTo>
                    <a:pt x="1588" y="1477"/>
                    <a:pt x="1471" y="777"/>
                    <a:pt x="1284" y="77"/>
                  </a:cubicBezTo>
                  <a:cubicBezTo>
                    <a:pt x="1267" y="23"/>
                    <a:pt x="1228" y="0"/>
                    <a:pt x="118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234;p49">
              <a:extLst>
                <a:ext uri="{FF2B5EF4-FFF2-40B4-BE49-F238E27FC236}">
                  <a16:creationId xmlns:a16="http://schemas.microsoft.com/office/drawing/2014/main" id="{219CB1B1-2342-02B0-61A8-F872901DC0A4}"/>
                </a:ext>
              </a:extLst>
            </p:cNvPr>
            <p:cNvSpPr/>
            <p:nvPr/>
          </p:nvSpPr>
          <p:spPr>
            <a:xfrm>
              <a:off x="3941025" y="3308975"/>
              <a:ext cx="455325" cy="220100"/>
            </a:xfrm>
            <a:custGeom>
              <a:avLst/>
              <a:gdLst/>
              <a:ahLst/>
              <a:cxnLst/>
              <a:rect l="l" t="t" r="r" b="b"/>
              <a:pathLst>
                <a:path w="18213" h="8804" extrusionOk="0">
                  <a:moveTo>
                    <a:pt x="17465" y="1"/>
                  </a:moveTo>
                  <a:cubicBezTo>
                    <a:pt x="13473" y="421"/>
                    <a:pt x="6818" y="818"/>
                    <a:pt x="1" y="1028"/>
                  </a:cubicBezTo>
                  <a:lnTo>
                    <a:pt x="701" y="8803"/>
                  </a:lnTo>
                  <a:lnTo>
                    <a:pt x="18212" y="8219"/>
                  </a:lnTo>
                  <a:lnTo>
                    <a:pt x="1746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235;p49">
              <a:extLst>
                <a:ext uri="{FF2B5EF4-FFF2-40B4-BE49-F238E27FC236}">
                  <a16:creationId xmlns:a16="http://schemas.microsoft.com/office/drawing/2014/main" id="{7A68B429-94C6-D15A-E910-9A891E5DD588}"/>
                </a:ext>
              </a:extLst>
            </p:cNvPr>
            <p:cNvSpPr/>
            <p:nvPr/>
          </p:nvSpPr>
          <p:spPr>
            <a:xfrm>
              <a:off x="3439625" y="3331175"/>
              <a:ext cx="443050" cy="197900"/>
            </a:xfrm>
            <a:custGeom>
              <a:avLst/>
              <a:gdLst/>
              <a:ahLst/>
              <a:cxnLst/>
              <a:rect l="l" t="t" r="r" b="b"/>
              <a:pathLst>
                <a:path w="17722" h="7916" extrusionOk="0">
                  <a:moveTo>
                    <a:pt x="1" y="0"/>
                  </a:moveTo>
                  <a:lnTo>
                    <a:pt x="47" y="7331"/>
                  </a:lnTo>
                  <a:lnTo>
                    <a:pt x="17722" y="7915"/>
                  </a:lnTo>
                  <a:lnTo>
                    <a:pt x="17722" y="7915"/>
                  </a:lnTo>
                  <a:lnTo>
                    <a:pt x="17558" y="210"/>
                  </a:lnTo>
                  <a:cubicBezTo>
                    <a:pt x="15028" y="262"/>
                    <a:pt x="12519" y="291"/>
                    <a:pt x="10159" y="291"/>
                  </a:cubicBezTo>
                  <a:cubicBezTo>
                    <a:pt x="6138" y="291"/>
                    <a:pt x="2546" y="206"/>
                    <a:pt x="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236;p49">
              <a:extLst>
                <a:ext uri="{FF2B5EF4-FFF2-40B4-BE49-F238E27FC236}">
                  <a16:creationId xmlns:a16="http://schemas.microsoft.com/office/drawing/2014/main" id="{B04C0580-C0F0-8D8E-096D-0F9115C40495}"/>
                </a:ext>
              </a:extLst>
            </p:cNvPr>
            <p:cNvSpPr/>
            <p:nvPr/>
          </p:nvSpPr>
          <p:spPr>
            <a:xfrm>
              <a:off x="4082275" y="615750"/>
              <a:ext cx="99425" cy="191500"/>
            </a:xfrm>
            <a:custGeom>
              <a:avLst/>
              <a:gdLst/>
              <a:ahLst/>
              <a:cxnLst/>
              <a:rect l="l" t="t" r="r" b="b"/>
              <a:pathLst>
                <a:path w="3977" h="7660" extrusionOk="0">
                  <a:moveTo>
                    <a:pt x="1053" y="0"/>
                  </a:moveTo>
                  <a:cubicBezTo>
                    <a:pt x="618" y="0"/>
                    <a:pt x="304" y="71"/>
                    <a:pt x="304" y="71"/>
                  </a:cubicBezTo>
                  <a:cubicBezTo>
                    <a:pt x="304" y="71"/>
                    <a:pt x="887" y="5616"/>
                    <a:pt x="27" y="7653"/>
                  </a:cubicBezTo>
                  <a:lnTo>
                    <a:pt x="27" y="7653"/>
                  </a:lnTo>
                  <a:cubicBezTo>
                    <a:pt x="1975" y="7154"/>
                    <a:pt x="3411" y="5503"/>
                    <a:pt x="3643" y="3504"/>
                  </a:cubicBezTo>
                  <a:cubicBezTo>
                    <a:pt x="3976" y="440"/>
                    <a:pt x="2136" y="0"/>
                    <a:pt x="1053" y="0"/>
                  </a:cubicBezTo>
                  <a:close/>
                  <a:moveTo>
                    <a:pt x="27" y="7653"/>
                  </a:moveTo>
                  <a:cubicBezTo>
                    <a:pt x="18" y="7655"/>
                    <a:pt x="10" y="7657"/>
                    <a:pt x="1" y="7659"/>
                  </a:cubicBezTo>
                  <a:lnTo>
                    <a:pt x="24" y="7659"/>
                  </a:lnTo>
                  <a:cubicBezTo>
                    <a:pt x="25" y="7657"/>
                    <a:pt x="26" y="7655"/>
                    <a:pt x="27" y="7653"/>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237;p49">
              <a:extLst>
                <a:ext uri="{FF2B5EF4-FFF2-40B4-BE49-F238E27FC236}">
                  <a16:creationId xmlns:a16="http://schemas.microsoft.com/office/drawing/2014/main" id="{F5F91B32-E78B-88B3-7121-69473E4AC594}"/>
                </a:ext>
              </a:extLst>
            </p:cNvPr>
            <p:cNvSpPr/>
            <p:nvPr/>
          </p:nvSpPr>
          <p:spPr>
            <a:xfrm>
              <a:off x="3517850" y="653950"/>
              <a:ext cx="105075" cy="160525"/>
            </a:xfrm>
            <a:custGeom>
              <a:avLst/>
              <a:gdLst/>
              <a:ahLst/>
              <a:cxnLst/>
              <a:rect l="l" t="t" r="r" b="b"/>
              <a:pathLst>
                <a:path w="4203" h="6421" extrusionOk="0">
                  <a:moveTo>
                    <a:pt x="2190" y="1"/>
                  </a:moveTo>
                  <a:cubicBezTo>
                    <a:pt x="1279" y="1"/>
                    <a:pt x="427" y="475"/>
                    <a:pt x="234" y="1462"/>
                  </a:cubicBezTo>
                  <a:cubicBezTo>
                    <a:pt x="0" y="2699"/>
                    <a:pt x="817" y="4287"/>
                    <a:pt x="1611" y="5174"/>
                  </a:cubicBezTo>
                  <a:cubicBezTo>
                    <a:pt x="2195" y="5805"/>
                    <a:pt x="3993" y="6272"/>
                    <a:pt x="4063" y="6342"/>
                  </a:cubicBezTo>
                  <a:cubicBezTo>
                    <a:pt x="4128" y="6406"/>
                    <a:pt x="4164" y="6421"/>
                    <a:pt x="4183" y="6421"/>
                  </a:cubicBezTo>
                  <a:cubicBezTo>
                    <a:pt x="4198" y="6421"/>
                    <a:pt x="4203" y="6412"/>
                    <a:pt x="4203" y="6412"/>
                  </a:cubicBezTo>
                  <a:cubicBezTo>
                    <a:pt x="2895" y="2232"/>
                    <a:pt x="2755" y="388"/>
                    <a:pt x="2755" y="61"/>
                  </a:cubicBezTo>
                  <a:cubicBezTo>
                    <a:pt x="2568" y="21"/>
                    <a:pt x="2378" y="1"/>
                    <a:pt x="219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238;p49">
              <a:extLst>
                <a:ext uri="{FF2B5EF4-FFF2-40B4-BE49-F238E27FC236}">
                  <a16:creationId xmlns:a16="http://schemas.microsoft.com/office/drawing/2014/main" id="{0B558B00-D550-5FEE-D627-1620F7B37AFD}"/>
                </a:ext>
              </a:extLst>
            </p:cNvPr>
            <p:cNvSpPr/>
            <p:nvPr/>
          </p:nvSpPr>
          <p:spPr>
            <a:xfrm>
              <a:off x="3546450" y="237925"/>
              <a:ext cx="579050" cy="464275"/>
            </a:xfrm>
            <a:custGeom>
              <a:avLst/>
              <a:gdLst/>
              <a:ahLst/>
              <a:cxnLst/>
              <a:rect l="l" t="t" r="r" b="b"/>
              <a:pathLst>
                <a:path w="23162" h="18571" extrusionOk="0">
                  <a:moveTo>
                    <a:pt x="9238" y="0"/>
                  </a:moveTo>
                  <a:cubicBezTo>
                    <a:pt x="8995" y="0"/>
                    <a:pt x="8748" y="62"/>
                    <a:pt x="8522" y="195"/>
                  </a:cubicBezTo>
                  <a:cubicBezTo>
                    <a:pt x="7635" y="615"/>
                    <a:pt x="7075" y="1526"/>
                    <a:pt x="7051" y="2530"/>
                  </a:cubicBezTo>
                  <a:cubicBezTo>
                    <a:pt x="6888" y="2156"/>
                    <a:pt x="6748" y="1806"/>
                    <a:pt x="6584" y="1526"/>
                  </a:cubicBezTo>
                  <a:cubicBezTo>
                    <a:pt x="6350" y="1125"/>
                    <a:pt x="5845" y="872"/>
                    <a:pt x="5361" y="872"/>
                  </a:cubicBezTo>
                  <a:cubicBezTo>
                    <a:pt x="5027" y="872"/>
                    <a:pt x="4702" y="992"/>
                    <a:pt x="4483" y="1269"/>
                  </a:cubicBezTo>
                  <a:cubicBezTo>
                    <a:pt x="3993" y="1829"/>
                    <a:pt x="3666" y="2506"/>
                    <a:pt x="3549" y="3230"/>
                  </a:cubicBezTo>
                  <a:cubicBezTo>
                    <a:pt x="3456" y="3137"/>
                    <a:pt x="3386" y="3043"/>
                    <a:pt x="3292" y="2950"/>
                  </a:cubicBezTo>
                  <a:cubicBezTo>
                    <a:pt x="3077" y="2711"/>
                    <a:pt x="2734" y="2582"/>
                    <a:pt x="2393" y="2582"/>
                  </a:cubicBezTo>
                  <a:cubicBezTo>
                    <a:pt x="2068" y="2582"/>
                    <a:pt x="1746" y="2699"/>
                    <a:pt x="1541" y="2950"/>
                  </a:cubicBezTo>
                  <a:cubicBezTo>
                    <a:pt x="0" y="4841"/>
                    <a:pt x="70" y="8273"/>
                    <a:pt x="1425" y="10305"/>
                  </a:cubicBezTo>
                  <a:cubicBezTo>
                    <a:pt x="1518" y="10445"/>
                    <a:pt x="1658" y="10561"/>
                    <a:pt x="1821" y="10631"/>
                  </a:cubicBezTo>
                  <a:cubicBezTo>
                    <a:pt x="1051" y="12616"/>
                    <a:pt x="607" y="14787"/>
                    <a:pt x="1214" y="16865"/>
                  </a:cubicBezTo>
                  <a:cubicBezTo>
                    <a:pt x="1332" y="17244"/>
                    <a:pt x="1675" y="17447"/>
                    <a:pt x="2020" y="17447"/>
                  </a:cubicBezTo>
                  <a:cubicBezTo>
                    <a:pt x="2293" y="17447"/>
                    <a:pt x="2567" y="17320"/>
                    <a:pt x="2732" y="17052"/>
                  </a:cubicBezTo>
                  <a:cubicBezTo>
                    <a:pt x="3596" y="15861"/>
                    <a:pt x="4250" y="14531"/>
                    <a:pt x="4693" y="13106"/>
                  </a:cubicBezTo>
                  <a:cubicBezTo>
                    <a:pt x="5137" y="11542"/>
                    <a:pt x="5324" y="10258"/>
                    <a:pt x="6047" y="8857"/>
                  </a:cubicBezTo>
                  <a:cubicBezTo>
                    <a:pt x="7308" y="9651"/>
                    <a:pt x="8873" y="10048"/>
                    <a:pt x="10437" y="10235"/>
                  </a:cubicBezTo>
                  <a:cubicBezTo>
                    <a:pt x="11277" y="10328"/>
                    <a:pt x="12095" y="10375"/>
                    <a:pt x="12935" y="10398"/>
                  </a:cubicBezTo>
                  <a:cubicBezTo>
                    <a:pt x="14219" y="10421"/>
                    <a:pt x="13659" y="10421"/>
                    <a:pt x="14570" y="11238"/>
                  </a:cubicBezTo>
                  <a:cubicBezTo>
                    <a:pt x="16157" y="12663"/>
                    <a:pt x="18095" y="13200"/>
                    <a:pt x="18235" y="15698"/>
                  </a:cubicBezTo>
                  <a:cubicBezTo>
                    <a:pt x="18305" y="16677"/>
                    <a:pt x="19552" y="18571"/>
                    <a:pt x="20469" y="18571"/>
                  </a:cubicBezTo>
                  <a:cubicBezTo>
                    <a:pt x="20777" y="18571"/>
                    <a:pt x="21048" y="18357"/>
                    <a:pt x="21224" y="17823"/>
                  </a:cubicBezTo>
                  <a:cubicBezTo>
                    <a:pt x="22648" y="13433"/>
                    <a:pt x="23162" y="10491"/>
                    <a:pt x="21878" y="8297"/>
                  </a:cubicBezTo>
                  <a:cubicBezTo>
                    <a:pt x="20944" y="6709"/>
                    <a:pt x="19636" y="4771"/>
                    <a:pt x="17838" y="4094"/>
                  </a:cubicBezTo>
                  <a:cubicBezTo>
                    <a:pt x="17395" y="3253"/>
                    <a:pt x="16601" y="2670"/>
                    <a:pt x="15667" y="2506"/>
                  </a:cubicBezTo>
                  <a:cubicBezTo>
                    <a:pt x="14653" y="2330"/>
                    <a:pt x="13847" y="1092"/>
                    <a:pt x="12758" y="1092"/>
                  </a:cubicBezTo>
                  <a:cubicBezTo>
                    <a:pt x="12693" y="1092"/>
                    <a:pt x="12628" y="1096"/>
                    <a:pt x="12562" y="1105"/>
                  </a:cubicBezTo>
                  <a:cubicBezTo>
                    <a:pt x="11978" y="1152"/>
                    <a:pt x="11418" y="1386"/>
                    <a:pt x="10997" y="1806"/>
                  </a:cubicBezTo>
                  <a:cubicBezTo>
                    <a:pt x="10834" y="1432"/>
                    <a:pt x="10647" y="1059"/>
                    <a:pt x="10460" y="685"/>
                  </a:cubicBezTo>
                  <a:cubicBezTo>
                    <a:pt x="10196" y="249"/>
                    <a:pt x="9724" y="0"/>
                    <a:pt x="9238"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481A8C-84A1-7E80-6753-4AD2B6D8F2BB}"/>
              </a:ext>
            </a:extLst>
          </p:cNvPr>
          <p:cNvSpPr>
            <a:spLocks noGrp="1"/>
          </p:cNvSpPr>
          <p:nvPr>
            <p:ph type="body" idx="1"/>
          </p:nvPr>
        </p:nvSpPr>
        <p:spPr>
          <a:xfrm>
            <a:off x="590569" y="701550"/>
            <a:ext cx="4755416" cy="3950519"/>
          </a:xfrm>
        </p:spPr>
        <p:txBody>
          <a:bodyPr anchor="t"/>
          <a:lstStyle/>
          <a:p>
            <a:pPr marL="393700" indent="-228600">
              <a:lnSpc>
                <a:spcPct val="100000"/>
              </a:lnSpc>
              <a:buAutoNum type="arabicPeriod"/>
            </a:pPr>
            <a:r>
              <a:rPr lang="en-US" dirty="0">
                <a:solidFill>
                  <a:srgbClr val="002060"/>
                </a:solidFill>
                <a:latin typeface="Times New Roman" panose="02020603050405020304" pitchFamily="18" charset="0"/>
                <a:cs typeface="Times New Roman" panose="02020603050405020304" pitchFamily="18" charset="0"/>
              </a:rPr>
              <a:t>Admin Section:-</a:t>
            </a:r>
          </a:p>
          <a:p>
            <a:pPr marL="850900" lvl="1" indent="-228600">
              <a:lnSpc>
                <a:spcPct val="100000"/>
              </a:lnSpc>
              <a:buAutoNum type="romanLcPeriod"/>
            </a:pPr>
            <a:r>
              <a:rPr lang="en-US" dirty="0">
                <a:solidFill>
                  <a:srgbClr val="002060"/>
                </a:solidFill>
                <a:latin typeface="Times New Roman" panose="02020603050405020304" pitchFamily="18" charset="0"/>
                <a:cs typeface="Times New Roman" panose="02020603050405020304" pitchFamily="18" charset="0"/>
              </a:rPr>
              <a:t>Admin (Doctor):-</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Add Doctor Details</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Add Receptionists Details</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Change ID &amp; Password</a:t>
            </a:r>
          </a:p>
          <a:p>
            <a:pPr marL="1365250" lvl="2" indent="-285750">
              <a:lnSpc>
                <a:spcPct val="100000"/>
              </a:lnSpc>
              <a:buFont typeface="+mj-lt"/>
              <a:buAutoNum type="alphaLcParenR"/>
            </a:pPr>
            <a:endParaRPr lang="en-US" dirty="0">
              <a:latin typeface="Times New Roman" panose="02020603050405020304" pitchFamily="18" charset="0"/>
              <a:cs typeface="Times New Roman" panose="02020603050405020304" pitchFamily="18" charset="0"/>
            </a:endParaRPr>
          </a:p>
          <a:p>
            <a:pPr marL="393700" indent="-228600">
              <a:lnSpc>
                <a:spcPct val="100000"/>
              </a:lnSpc>
              <a:buAutoNum type="arabicPeriod"/>
            </a:pPr>
            <a:r>
              <a:rPr lang="en-US" dirty="0">
                <a:solidFill>
                  <a:srgbClr val="002060"/>
                </a:solidFill>
                <a:latin typeface="Times New Roman" panose="02020603050405020304" pitchFamily="18" charset="0"/>
                <a:cs typeface="Times New Roman" panose="02020603050405020304" pitchFamily="18" charset="0"/>
              </a:rPr>
              <a:t>Receptionist Section:-</a:t>
            </a:r>
          </a:p>
          <a:p>
            <a:pPr marL="850900" lvl="1" indent="-228600">
              <a:lnSpc>
                <a:spcPct val="100000"/>
              </a:lnSpc>
              <a:buAutoNum type="romanLcPeriod"/>
            </a:pPr>
            <a:r>
              <a:rPr lang="en-US" dirty="0">
                <a:solidFill>
                  <a:srgbClr val="002060"/>
                </a:solidFill>
                <a:latin typeface="Times New Roman" panose="02020603050405020304" pitchFamily="18" charset="0"/>
                <a:cs typeface="Times New Roman" panose="02020603050405020304" pitchFamily="18" charset="0"/>
              </a:rPr>
              <a:t>Receptionist Login:-</a:t>
            </a:r>
          </a:p>
          <a:p>
            <a:pPr marL="1308100" lvl="2" indent="-228600">
              <a:lnSpc>
                <a:spcPct val="100000"/>
              </a:lnSpc>
              <a:buFont typeface="+mj-lt"/>
              <a:buAutoNum type="alphaLcParenR"/>
            </a:pPr>
            <a:r>
              <a:rPr lang="en-IN" b="0" dirty="0">
                <a:solidFill>
                  <a:srgbClr val="00B050"/>
                </a:solidFill>
                <a:effectLst/>
                <a:latin typeface="Consolas" panose="020B0609020204030204" pitchFamily="49" charset="0"/>
              </a:rPr>
              <a:t>View Doctors Details</a:t>
            </a:r>
          </a:p>
          <a:p>
            <a:pPr marL="1308100" lvl="2" indent="-228600">
              <a:lnSpc>
                <a:spcPct val="100000"/>
              </a:lnSpc>
              <a:buFont typeface="+mj-lt"/>
              <a:buAutoNum type="alphaLcParenR"/>
            </a:pPr>
            <a:r>
              <a:rPr lang="en-IN" b="0" dirty="0">
                <a:solidFill>
                  <a:srgbClr val="00B050"/>
                </a:solidFill>
                <a:effectLst/>
                <a:latin typeface="Consolas" panose="020B0609020204030204" pitchFamily="49" charset="0"/>
              </a:rPr>
              <a:t>View Appointments</a:t>
            </a:r>
          </a:p>
          <a:p>
            <a:pPr marL="1308100" lvl="2" indent="-228600">
              <a:lnSpc>
                <a:spcPct val="100000"/>
              </a:lnSpc>
              <a:buFont typeface="+mj-lt"/>
              <a:buAutoNum type="alphaLcParenR"/>
            </a:pPr>
            <a:r>
              <a:rPr lang="en-IN" b="0" dirty="0">
                <a:solidFill>
                  <a:srgbClr val="00B050"/>
                </a:solidFill>
                <a:effectLst/>
                <a:latin typeface="Consolas" panose="020B0609020204030204" pitchFamily="49" charset="0"/>
              </a:rPr>
              <a:t>Change Your Password</a:t>
            </a:r>
          </a:p>
          <a:p>
            <a:pPr marL="850900" lvl="1" indent="-228600">
              <a:lnSpc>
                <a:spcPct val="100000"/>
              </a:lnSpc>
              <a:buFont typeface="+mj-lt"/>
              <a:buAutoNum type="romanLcPeriod"/>
            </a:pPr>
            <a:r>
              <a:rPr lang="en-US" dirty="0">
                <a:solidFill>
                  <a:srgbClr val="002060"/>
                </a:solidFill>
                <a:latin typeface="Times New Roman" panose="02020603050405020304" pitchFamily="18" charset="0"/>
                <a:cs typeface="Times New Roman" panose="02020603050405020304" pitchFamily="18" charset="0"/>
              </a:rPr>
              <a:t>Create Password</a:t>
            </a:r>
          </a:p>
        </p:txBody>
      </p:sp>
      <p:sp>
        <p:nvSpPr>
          <p:cNvPr id="3" name="Title 2">
            <a:extLst>
              <a:ext uri="{FF2B5EF4-FFF2-40B4-BE49-F238E27FC236}">
                <a16:creationId xmlns:a16="http://schemas.microsoft.com/office/drawing/2014/main" id="{7B6C3EC8-3862-647F-C9E6-403839C8D433}"/>
              </a:ext>
            </a:extLst>
          </p:cNvPr>
          <p:cNvSpPr>
            <a:spLocks noGrp="1"/>
          </p:cNvSpPr>
          <p:nvPr>
            <p:ph type="title"/>
          </p:nvPr>
        </p:nvSpPr>
        <p:spPr>
          <a:xfrm>
            <a:off x="-54716" y="181507"/>
            <a:ext cx="7869968" cy="444494"/>
          </a:xfrm>
        </p:spPr>
        <p:txBody>
          <a:bodyPr/>
          <a:lstStyle/>
          <a:p>
            <a:r>
              <a:rPr lang="en" sz="2400" b="1" i="1" dirty="0">
                <a:latin typeface="Myanmar Text" panose="020B0502040204020203" pitchFamily="34" charset="0"/>
                <a:cs typeface="Myanmar Text" panose="020B0502040204020203" pitchFamily="34" charset="0"/>
              </a:rPr>
              <a:t>FEATURES</a:t>
            </a:r>
            <a:endParaRPr lang="en-IN" sz="2400" dirty="0"/>
          </a:p>
        </p:txBody>
      </p:sp>
      <p:grpSp>
        <p:nvGrpSpPr>
          <p:cNvPr id="4" name="Google Shape;553;p39">
            <a:extLst>
              <a:ext uri="{FF2B5EF4-FFF2-40B4-BE49-F238E27FC236}">
                <a16:creationId xmlns:a16="http://schemas.microsoft.com/office/drawing/2014/main" id="{EB780E8C-0C25-75A7-0451-939F42C2C97A}"/>
              </a:ext>
            </a:extLst>
          </p:cNvPr>
          <p:cNvGrpSpPr/>
          <p:nvPr/>
        </p:nvGrpSpPr>
        <p:grpSpPr>
          <a:xfrm>
            <a:off x="5930222" y="3386608"/>
            <a:ext cx="2830023" cy="1760476"/>
            <a:chOff x="720000" y="2258601"/>
            <a:chExt cx="3481228" cy="2303176"/>
          </a:xfrm>
        </p:grpSpPr>
        <p:grpSp>
          <p:nvGrpSpPr>
            <p:cNvPr id="5" name="Google Shape;554;p39">
              <a:extLst>
                <a:ext uri="{FF2B5EF4-FFF2-40B4-BE49-F238E27FC236}">
                  <a16:creationId xmlns:a16="http://schemas.microsoft.com/office/drawing/2014/main" id="{EA950313-28E3-171D-385E-7FE4E3DB23E9}"/>
                </a:ext>
              </a:extLst>
            </p:cNvPr>
            <p:cNvGrpSpPr/>
            <p:nvPr/>
          </p:nvGrpSpPr>
          <p:grpSpPr>
            <a:xfrm>
              <a:off x="720000" y="2258601"/>
              <a:ext cx="3481228" cy="2303176"/>
              <a:chOff x="4439941" y="2113720"/>
              <a:chExt cx="3760238" cy="2487768"/>
            </a:xfrm>
          </p:grpSpPr>
          <p:sp>
            <p:nvSpPr>
              <p:cNvPr id="7" name="Google Shape;555;p39">
                <a:extLst>
                  <a:ext uri="{FF2B5EF4-FFF2-40B4-BE49-F238E27FC236}">
                    <a16:creationId xmlns:a16="http://schemas.microsoft.com/office/drawing/2014/main" id="{9F42D50E-1D0C-EEFF-A81E-42D8E1B122FB}"/>
                  </a:ext>
                </a:extLst>
              </p:cNvPr>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6;p39">
                <a:extLst>
                  <a:ext uri="{FF2B5EF4-FFF2-40B4-BE49-F238E27FC236}">
                    <a16:creationId xmlns:a16="http://schemas.microsoft.com/office/drawing/2014/main" id="{36DAB1CF-11BE-4F25-D1D0-33A564A21630}"/>
                  </a:ext>
                </a:extLst>
              </p:cNvPr>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7;p39">
                <a:extLst>
                  <a:ext uri="{FF2B5EF4-FFF2-40B4-BE49-F238E27FC236}">
                    <a16:creationId xmlns:a16="http://schemas.microsoft.com/office/drawing/2014/main" id="{C256A4CB-006A-051E-A4E3-2B3E8D5503F9}"/>
                  </a:ext>
                </a:extLst>
              </p:cNvPr>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8;p39">
                <a:extLst>
                  <a:ext uri="{FF2B5EF4-FFF2-40B4-BE49-F238E27FC236}">
                    <a16:creationId xmlns:a16="http://schemas.microsoft.com/office/drawing/2014/main" id="{406604AF-EFD2-AB1C-9D70-FE5F65FDECE1}"/>
                  </a:ext>
                </a:extLst>
              </p:cNvPr>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59;p39">
                <a:extLst>
                  <a:ext uri="{FF2B5EF4-FFF2-40B4-BE49-F238E27FC236}">
                    <a16:creationId xmlns:a16="http://schemas.microsoft.com/office/drawing/2014/main" id="{C6C1CDE3-8ADF-3D06-86E0-5389ED1FFC14}"/>
                  </a:ext>
                </a:extLst>
              </p:cNvPr>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0;p39">
                <a:extLst>
                  <a:ext uri="{FF2B5EF4-FFF2-40B4-BE49-F238E27FC236}">
                    <a16:creationId xmlns:a16="http://schemas.microsoft.com/office/drawing/2014/main" id="{B710F7A6-CDBA-7742-9168-3989A9344DD8}"/>
                  </a:ext>
                </a:extLst>
              </p:cNvPr>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1;p39">
                <a:extLst>
                  <a:ext uri="{FF2B5EF4-FFF2-40B4-BE49-F238E27FC236}">
                    <a16:creationId xmlns:a16="http://schemas.microsoft.com/office/drawing/2014/main" id="{0F335ED9-36AE-E1BF-2526-0579EC073A35}"/>
                  </a:ext>
                </a:extLst>
              </p:cNvPr>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2;p39">
                <a:extLst>
                  <a:ext uri="{FF2B5EF4-FFF2-40B4-BE49-F238E27FC236}">
                    <a16:creationId xmlns:a16="http://schemas.microsoft.com/office/drawing/2014/main" id="{8E55EEC3-4888-380C-0645-7E3B696B00D7}"/>
                  </a:ext>
                </a:extLst>
              </p:cNvPr>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3;p39">
                <a:extLst>
                  <a:ext uri="{FF2B5EF4-FFF2-40B4-BE49-F238E27FC236}">
                    <a16:creationId xmlns:a16="http://schemas.microsoft.com/office/drawing/2014/main" id="{17DAAFE3-AA57-3DE1-7EEC-AE367DB1A800}"/>
                  </a:ext>
                </a:extLst>
              </p:cNvPr>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4;p39">
                <a:extLst>
                  <a:ext uri="{FF2B5EF4-FFF2-40B4-BE49-F238E27FC236}">
                    <a16:creationId xmlns:a16="http://schemas.microsoft.com/office/drawing/2014/main" id="{0A6DFCF7-0169-1031-F91B-1A2E6BD6C860}"/>
                  </a:ext>
                </a:extLst>
              </p:cNvPr>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5;p39">
                <a:extLst>
                  <a:ext uri="{FF2B5EF4-FFF2-40B4-BE49-F238E27FC236}">
                    <a16:creationId xmlns:a16="http://schemas.microsoft.com/office/drawing/2014/main" id="{F6471BFC-93DA-5C93-2BA4-3D125687A6EB}"/>
                  </a:ext>
                </a:extLst>
              </p:cNvPr>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6;p39">
                <a:extLst>
                  <a:ext uri="{FF2B5EF4-FFF2-40B4-BE49-F238E27FC236}">
                    <a16:creationId xmlns:a16="http://schemas.microsoft.com/office/drawing/2014/main" id="{5C299E1F-EA15-FEF0-C405-F2CE72ABC45B}"/>
                  </a:ext>
                </a:extLst>
              </p:cNvPr>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7;p39">
                <a:extLst>
                  <a:ext uri="{FF2B5EF4-FFF2-40B4-BE49-F238E27FC236}">
                    <a16:creationId xmlns:a16="http://schemas.microsoft.com/office/drawing/2014/main" id="{A14E1106-B34A-BF2B-4218-AD79DB86DD23}"/>
                  </a:ext>
                </a:extLst>
              </p:cNvPr>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8;p39">
                <a:extLst>
                  <a:ext uri="{FF2B5EF4-FFF2-40B4-BE49-F238E27FC236}">
                    <a16:creationId xmlns:a16="http://schemas.microsoft.com/office/drawing/2014/main" id="{625AE098-C03C-C858-DA72-98372D5C206F}"/>
                  </a:ext>
                </a:extLst>
              </p:cNvPr>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569;p39">
              <a:extLst>
                <a:ext uri="{FF2B5EF4-FFF2-40B4-BE49-F238E27FC236}">
                  <a16:creationId xmlns:a16="http://schemas.microsoft.com/office/drawing/2014/main" id="{37259CB4-F486-6E84-7542-464682C58209}"/>
                </a:ext>
              </a:extLst>
            </p:cNvPr>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grpSp>
        <p:nvGrpSpPr>
          <p:cNvPr id="21" name="Google Shape;536;p39">
            <a:extLst>
              <a:ext uri="{FF2B5EF4-FFF2-40B4-BE49-F238E27FC236}">
                <a16:creationId xmlns:a16="http://schemas.microsoft.com/office/drawing/2014/main" id="{EE5122CC-ECCC-88F8-DB13-0A0378574664}"/>
              </a:ext>
            </a:extLst>
          </p:cNvPr>
          <p:cNvGrpSpPr/>
          <p:nvPr/>
        </p:nvGrpSpPr>
        <p:grpSpPr>
          <a:xfrm>
            <a:off x="7584825" y="155073"/>
            <a:ext cx="1424990" cy="1315716"/>
            <a:chOff x="7019104" y="3218529"/>
            <a:chExt cx="1577383" cy="1570077"/>
          </a:xfrm>
        </p:grpSpPr>
        <p:sp>
          <p:nvSpPr>
            <p:cNvPr id="22" name="Google Shape;537;p39">
              <a:extLst>
                <a:ext uri="{FF2B5EF4-FFF2-40B4-BE49-F238E27FC236}">
                  <a16:creationId xmlns:a16="http://schemas.microsoft.com/office/drawing/2014/main" id="{120115DD-70BD-FBF2-6CEB-324F5B1633E5}"/>
                </a:ext>
              </a:extLst>
            </p:cNvPr>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8;p39">
              <a:extLst>
                <a:ext uri="{FF2B5EF4-FFF2-40B4-BE49-F238E27FC236}">
                  <a16:creationId xmlns:a16="http://schemas.microsoft.com/office/drawing/2014/main" id="{2915C125-EFD3-ADE4-46F3-04172FE9A886}"/>
                </a:ext>
              </a:extLst>
            </p:cNvPr>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9;p39">
              <a:extLst>
                <a:ext uri="{FF2B5EF4-FFF2-40B4-BE49-F238E27FC236}">
                  <a16:creationId xmlns:a16="http://schemas.microsoft.com/office/drawing/2014/main" id="{FECE62FC-CDA7-6B96-294D-D726BAC65CF2}"/>
                </a:ext>
              </a:extLst>
            </p:cNvPr>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0;p39">
              <a:extLst>
                <a:ext uri="{FF2B5EF4-FFF2-40B4-BE49-F238E27FC236}">
                  <a16:creationId xmlns:a16="http://schemas.microsoft.com/office/drawing/2014/main" id="{2EFA4491-D599-A69B-F23E-036535EE0113}"/>
                </a:ext>
              </a:extLst>
            </p:cNvPr>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1;p39">
              <a:extLst>
                <a:ext uri="{FF2B5EF4-FFF2-40B4-BE49-F238E27FC236}">
                  <a16:creationId xmlns:a16="http://schemas.microsoft.com/office/drawing/2014/main" id="{348ABF96-5A45-E9C4-B760-0D76C215217A}"/>
                </a:ext>
              </a:extLst>
            </p:cNvPr>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2;p39">
              <a:extLst>
                <a:ext uri="{FF2B5EF4-FFF2-40B4-BE49-F238E27FC236}">
                  <a16:creationId xmlns:a16="http://schemas.microsoft.com/office/drawing/2014/main" id="{26BB6730-5C2A-8FE3-E910-4CDECCA94723}"/>
                </a:ext>
              </a:extLst>
            </p:cNvPr>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3;p39">
              <a:extLst>
                <a:ext uri="{FF2B5EF4-FFF2-40B4-BE49-F238E27FC236}">
                  <a16:creationId xmlns:a16="http://schemas.microsoft.com/office/drawing/2014/main" id="{D291CC5B-E0D0-3E89-EE19-D990D84C0F8F}"/>
                </a:ext>
              </a:extLst>
            </p:cNvPr>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4;p39">
              <a:extLst>
                <a:ext uri="{FF2B5EF4-FFF2-40B4-BE49-F238E27FC236}">
                  <a16:creationId xmlns:a16="http://schemas.microsoft.com/office/drawing/2014/main" id="{D3333E0B-D12E-5281-745B-36ADD2FD73B8}"/>
                </a:ext>
              </a:extLst>
            </p:cNvPr>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5;p39">
              <a:extLst>
                <a:ext uri="{FF2B5EF4-FFF2-40B4-BE49-F238E27FC236}">
                  <a16:creationId xmlns:a16="http://schemas.microsoft.com/office/drawing/2014/main" id="{3B639E08-98AF-60C4-3401-F2770AED3825}"/>
                </a:ext>
              </a:extLst>
            </p:cNvPr>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6;p39">
              <a:extLst>
                <a:ext uri="{FF2B5EF4-FFF2-40B4-BE49-F238E27FC236}">
                  <a16:creationId xmlns:a16="http://schemas.microsoft.com/office/drawing/2014/main" id="{BE6E0D45-597B-B9DA-1F82-8F3CFE172B64}"/>
                </a:ext>
              </a:extLst>
            </p:cNvPr>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7;p39">
              <a:extLst>
                <a:ext uri="{FF2B5EF4-FFF2-40B4-BE49-F238E27FC236}">
                  <a16:creationId xmlns:a16="http://schemas.microsoft.com/office/drawing/2014/main" id="{943C1632-A8B5-1A1F-4CFD-AEE84835904B}"/>
                </a:ext>
              </a:extLst>
            </p:cNvPr>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8;p39">
              <a:extLst>
                <a:ext uri="{FF2B5EF4-FFF2-40B4-BE49-F238E27FC236}">
                  <a16:creationId xmlns:a16="http://schemas.microsoft.com/office/drawing/2014/main" id="{C7F87F5B-FB40-24EC-5C6B-FD20C07A3752}"/>
                </a:ext>
              </a:extLst>
            </p:cNvPr>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9;p39">
              <a:extLst>
                <a:ext uri="{FF2B5EF4-FFF2-40B4-BE49-F238E27FC236}">
                  <a16:creationId xmlns:a16="http://schemas.microsoft.com/office/drawing/2014/main" id="{26342995-31A3-A5A4-E876-B0DE367E1043}"/>
                </a:ext>
              </a:extLst>
            </p:cNvPr>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p39">
              <a:extLst>
                <a:ext uri="{FF2B5EF4-FFF2-40B4-BE49-F238E27FC236}">
                  <a16:creationId xmlns:a16="http://schemas.microsoft.com/office/drawing/2014/main" id="{6AAAC570-0A11-F2A9-D33A-ECA8843546F8}"/>
                </a:ext>
              </a:extLst>
            </p:cNvPr>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1;p39">
              <a:extLst>
                <a:ext uri="{FF2B5EF4-FFF2-40B4-BE49-F238E27FC236}">
                  <a16:creationId xmlns:a16="http://schemas.microsoft.com/office/drawing/2014/main" id="{420892AC-3376-2659-C9A7-4EDC31618CF8}"/>
                </a:ext>
              </a:extLst>
            </p:cNvPr>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2;p39">
              <a:extLst>
                <a:ext uri="{FF2B5EF4-FFF2-40B4-BE49-F238E27FC236}">
                  <a16:creationId xmlns:a16="http://schemas.microsoft.com/office/drawing/2014/main" id="{D5C6D5F2-D344-722F-7A02-0E51CBAB88B9}"/>
                </a:ext>
              </a:extLst>
            </p:cNvPr>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 Placeholder 1">
            <a:extLst>
              <a:ext uri="{FF2B5EF4-FFF2-40B4-BE49-F238E27FC236}">
                <a16:creationId xmlns:a16="http://schemas.microsoft.com/office/drawing/2014/main" id="{2F163297-4B55-C6F0-0504-9528FC87EB12}"/>
              </a:ext>
            </a:extLst>
          </p:cNvPr>
          <p:cNvSpPr txBox="1">
            <a:spLocks/>
          </p:cNvSpPr>
          <p:nvPr/>
        </p:nvSpPr>
        <p:spPr>
          <a:xfrm>
            <a:off x="4103650" y="1420820"/>
            <a:ext cx="4677933" cy="3924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200000"/>
              </a:lnSpc>
              <a:spcBef>
                <a:spcPts val="0"/>
              </a:spcBef>
              <a:spcAft>
                <a:spcPts val="0"/>
              </a:spcAft>
              <a:buClr>
                <a:schemeClr val="dk1"/>
              </a:buClr>
              <a:buSzPts val="1000"/>
              <a:buFont typeface="Pompiere"/>
              <a:buChar char="●"/>
              <a:defRPr sz="1200" b="0" i="0" u="none" strike="noStrike" cap="none">
                <a:solidFill>
                  <a:schemeClr val="dk1"/>
                </a:solidFill>
                <a:latin typeface="Hind"/>
                <a:ea typeface="Hind"/>
                <a:cs typeface="Hind"/>
                <a:sym typeface="Hind"/>
              </a:defRPr>
            </a:lvl1pPr>
            <a:lvl2pPr marL="914400" marR="0" lvl="1"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2pPr>
            <a:lvl3pPr marL="1371600" marR="0" lvl="2"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3pPr>
            <a:lvl4pPr marL="1828800" marR="0" lvl="3"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4pPr>
            <a:lvl5pPr marL="2286000" marR="0" lvl="4"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5pPr>
            <a:lvl6pPr marL="2743200" marR="0" lvl="5"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6pPr>
            <a:lvl7pPr marL="3200400" marR="0" lvl="6"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7pPr>
            <a:lvl8pPr marL="3657600" marR="0" lvl="7" indent="-292100" algn="l" rtl="0">
              <a:lnSpc>
                <a:spcPct val="115000"/>
              </a:lnSpc>
              <a:spcBef>
                <a:spcPts val="1600"/>
              </a:spcBef>
              <a:spcAft>
                <a:spcPts val="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8pPr>
            <a:lvl9pPr marL="4114800" marR="0" lvl="8" indent="-292100" algn="l" rtl="0">
              <a:lnSpc>
                <a:spcPct val="115000"/>
              </a:lnSpc>
              <a:spcBef>
                <a:spcPts val="1600"/>
              </a:spcBef>
              <a:spcAft>
                <a:spcPts val="1600"/>
              </a:spcAft>
              <a:buClr>
                <a:srgbClr val="434343"/>
              </a:buClr>
              <a:buSzPts val="1000"/>
              <a:buFont typeface="Roboto Condensed Light"/>
              <a:buChar char="■"/>
              <a:defRPr sz="1000" b="0" i="0" u="none" strike="noStrike" cap="none">
                <a:solidFill>
                  <a:schemeClr val="dk1"/>
                </a:solidFill>
                <a:latin typeface="Hind"/>
                <a:ea typeface="Hind"/>
                <a:cs typeface="Hind"/>
                <a:sym typeface="Hind"/>
              </a:defRPr>
            </a:lvl9pPr>
          </a:lstStyle>
          <a:p>
            <a:pPr marL="165100" indent="0">
              <a:lnSpc>
                <a:spcPct val="100000"/>
              </a:lnSpc>
              <a:buNone/>
            </a:pPr>
            <a:r>
              <a:rPr lang="en-US" dirty="0">
                <a:latin typeface="Times New Roman" panose="02020603050405020304" pitchFamily="18" charset="0"/>
                <a:cs typeface="Times New Roman" panose="02020603050405020304" pitchFamily="18" charset="0"/>
              </a:rPr>
              <a:t>3. </a:t>
            </a:r>
            <a:r>
              <a:rPr lang="en-US" dirty="0">
                <a:solidFill>
                  <a:srgbClr val="002060"/>
                </a:solidFill>
                <a:latin typeface="Times New Roman" panose="02020603050405020304" pitchFamily="18" charset="0"/>
                <a:cs typeface="Times New Roman" panose="02020603050405020304" pitchFamily="18" charset="0"/>
              </a:rPr>
              <a:t>Admin Section:-</a:t>
            </a:r>
          </a:p>
          <a:p>
            <a:pPr marL="850900" lvl="1" indent="-228600">
              <a:lnSpc>
                <a:spcPct val="100000"/>
              </a:lnSpc>
              <a:buFont typeface="Roboto Condensed Light"/>
              <a:buAutoNum type="romanLcPeriod"/>
            </a:pPr>
            <a:r>
              <a:rPr lang="en-US" sz="1050" dirty="0">
                <a:solidFill>
                  <a:srgbClr val="002060"/>
                </a:solidFill>
                <a:latin typeface="Times New Roman" panose="02020603050405020304" pitchFamily="18" charset="0"/>
                <a:cs typeface="Times New Roman" panose="02020603050405020304" pitchFamily="18" charset="0"/>
              </a:rPr>
              <a:t>Patient:-</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Make Appointment</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Cancel Appointments</a:t>
            </a:r>
          </a:p>
          <a:p>
            <a:pPr marL="1365250" lvl="2" indent="-285750">
              <a:lnSpc>
                <a:spcPct val="100000"/>
              </a:lnSpc>
              <a:buFont typeface="+mj-lt"/>
              <a:buAutoNum type="alphaLcParenR"/>
            </a:pPr>
            <a:r>
              <a:rPr lang="en-IN" b="0" dirty="0">
                <a:solidFill>
                  <a:srgbClr val="00B050"/>
                </a:solidFill>
                <a:effectLst/>
                <a:latin typeface="Consolas" panose="020B0609020204030204" pitchFamily="49" charset="0"/>
              </a:rPr>
              <a:t>View Appointment Status</a:t>
            </a:r>
          </a:p>
        </p:txBody>
      </p:sp>
      <p:grpSp>
        <p:nvGrpSpPr>
          <p:cNvPr id="39" name="Google Shape;1304;p51">
            <a:extLst>
              <a:ext uri="{FF2B5EF4-FFF2-40B4-BE49-F238E27FC236}">
                <a16:creationId xmlns:a16="http://schemas.microsoft.com/office/drawing/2014/main" id="{60B8B816-2F68-0BFD-AE6F-812EBB16C545}"/>
              </a:ext>
            </a:extLst>
          </p:cNvPr>
          <p:cNvGrpSpPr/>
          <p:nvPr/>
        </p:nvGrpSpPr>
        <p:grpSpPr>
          <a:xfrm rot="10312717">
            <a:off x="300471" y="856154"/>
            <a:ext cx="441614" cy="3648447"/>
            <a:chOff x="1932519" y="1192092"/>
            <a:chExt cx="404538" cy="2862233"/>
          </a:xfrm>
        </p:grpSpPr>
        <p:sp>
          <p:nvSpPr>
            <p:cNvPr id="40" name="Google Shape;1305;p51">
              <a:extLst>
                <a:ext uri="{FF2B5EF4-FFF2-40B4-BE49-F238E27FC236}">
                  <a16:creationId xmlns:a16="http://schemas.microsoft.com/office/drawing/2014/main" id="{CBE687EF-0F2E-E5E8-8BE9-C5AEB8A15A6D}"/>
                </a:ext>
              </a:extLst>
            </p:cNvPr>
            <p:cNvSpPr/>
            <p:nvPr/>
          </p:nvSpPr>
          <p:spPr>
            <a:xfrm>
              <a:off x="1932519" y="1192092"/>
              <a:ext cx="404538" cy="2862233"/>
            </a:xfrm>
            <a:custGeom>
              <a:avLst/>
              <a:gdLst/>
              <a:ahLst/>
              <a:cxnLst/>
              <a:rect l="l" t="t" r="r" b="b"/>
              <a:pathLst>
                <a:path w="26462" h="187227" extrusionOk="0">
                  <a:moveTo>
                    <a:pt x="13231" y="0"/>
                  </a:moveTo>
                  <a:cubicBezTo>
                    <a:pt x="11496" y="0"/>
                    <a:pt x="9762" y="1150"/>
                    <a:pt x="9762" y="3449"/>
                  </a:cubicBezTo>
                  <a:lnTo>
                    <a:pt x="9762" y="11678"/>
                  </a:lnTo>
                  <a:cubicBezTo>
                    <a:pt x="9520" y="18212"/>
                    <a:pt x="9842" y="30233"/>
                    <a:pt x="9842" y="56049"/>
                  </a:cubicBezTo>
                  <a:cubicBezTo>
                    <a:pt x="9842" y="67585"/>
                    <a:pt x="0" y="85495"/>
                    <a:pt x="0" y="95338"/>
                  </a:cubicBezTo>
                  <a:lnTo>
                    <a:pt x="0" y="180853"/>
                  </a:lnTo>
                  <a:cubicBezTo>
                    <a:pt x="0" y="184402"/>
                    <a:pt x="2824" y="187226"/>
                    <a:pt x="6293" y="187226"/>
                  </a:cubicBezTo>
                  <a:lnTo>
                    <a:pt x="20169" y="187226"/>
                  </a:lnTo>
                  <a:cubicBezTo>
                    <a:pt x="23638" y="187226"/>
                    <a:pt x="26461" y="184402"/>
                    <a:pt x="26461" y="180853"/>
                  </a:cubicBezTo>
                  <a:lnTo>
                    <a:pt x="26461" y="95338"/>
                  </a:lnTo>
                  <a:cubicBezTo>
                    <a:pt x="26461" y="79848"/>
                    <a:pt x="17668" y="67424"/>
                    <a:pt x="17668" y="55565"/>
                  </a:cubicBezTo>
                  <a:cubicBezTo>
                    <a:pt x="17668" y="30152"/>
                    <a:pt x="16700" y="12404"/>
                    <a:pt x="16700" y="12404"/>
                  </a:cubicBezTo>
                  <a:lnTo>
                    <a:pt x="16700" y="3449"/>
                  </a:lnTo>
                  <a:cubicBezTo>
                    <a:pt x="16700" y="1150"/>
                    <a:pt x="14965" y="0"/>
                    <a:pt x="1323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06;p51">
              <a:extLst>
                <a:ext uri="{FF2B5EF4-FFF2-40B4-BE49-F238E27FC236}">
                  <a16:creationId xmlns:a16="http://schemas.microsoft.com/office/drawing/2014/main" id="{0827C172-9377-4D34-59E4-5BA994BD2240}"/>
                </a:ext>
              </a:extLst>
            </p:cNvPr>
            <p:cNvSpPr/>
            <p:nvPr/>
          </p:nvSpPr>
          <p:spPr>
            <a:xfrm>
              <a:off x="2081740" y="1192092"/>
              <a:ext cx="106080" cy="167429"/>
            </a:xfrm>
            <a:custGeom>
              <a:avLst/>
              <a:gdLst/>
              <a:ahLst/>
              <a:cxnLst/>
              <a:rect l="l" t="t" r="r" b="b"/>
              <a:pathLst>
                <a:path w="6939" h="10952" extrusionOk="0">
                  <a:moveTo>
                    <a:pt x="3470" y="0"/>
                  </a:moveTo>
                  <a:cubicBezTo>
                    <a:pt x="1735" y="0"/>
                    <a:pt x="1" y="1150"/>
                    <a:pt x="1" y="3449"/>
                  </a:cubicBezTo>
                  <a:lnTo>
                    <a:pt x="1" y="10952"/>
                  </a:lnTo>
                  <a:lnTo>
                    <a:pt x="6939" y="10952"/>
                  </a:lnTo>
                  <a:lnTo>
                    <a:pt x="6939" y="3449"/>
                  </a:lnTo>
                  <a:cubicBezTo>
                    <a:pt x="6939" y="1150"/>
                    <a:pt x="5204" y="0"/>
                    <a:pt x="34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07;p51">
              <a:extLst>
                <a:ext uri="{FF2B5EF4-FFF2-40B4-BE49-F238E27FC236}">
                  <a16:creationId xmlns:a16="http://schemas.microsoft.com/office/drawing/2014/main" id="{9BE6BD3B-CA5A-CEEA-164B-E30F47A1F903}"/>
                </a:ext>
              </a:extLst>
            </p:cNvPr>
            <p:cNvSpPr/>
            <p:nvPr/>
          </p:nvSpPr>
          <p:spPr>
            <a:xfrm>
              <a:off x="1932519" y="3828604"/>
              <a:ext cx="404538" cy="225720"/>
            </a:xfrm>
            <a:custGeom>
              <a:avLst/>
              <a:gdLst/>
              <a:ahLst/>
              <a:cxnLst/>
              <a:rect l="l" t="t" r="r" b="b"/>
              <a:pathLst>
                <a:path w="26462" h="14765" extrusionOk="0">
                  <a:moveTo>
                    <a:pt x="0" y="1"/>
                  </a:moveTo>
                  <a:lnTo>
                    <a:pt x="0" y="8391"/>
                  </a:lnTo>
                  <a:cubicBezTo>
                    <a:pt x="0" y="11940"/>
                    <a:pt x="2824" y="14764"/>
                    <a:pt x="6293" y="14764"/>
                  </a:cubicBezTo>
                  <a:lnTo>
                    <a:pt x="20169" y="14764"/>
                  </a:lnTo>
                  <a:cubicBezTo>
                    <a:pt x="23638" y="14764"/>
                    <a:pt x="26461" y="11940"/>
                    <a:pt x="26461" y="8391"/>
                  </a:cubicBezTo>
                  <a:lnTo>
                    <a:pt x="26461"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08;p51">
              <a:extLst>
                <a:ext uri="{FF2B5EF4-FFF2-40B4-BE49-F238E27FC236}">
                  <a16:creationId xmlns:a16="http://schemas.microsoft.com/office/drawing/2014/main" id="{0F303AC4-3688-3196-7101-0B7A6D389D5A}"/>
                </a:ext>
              </a:extLst>
            </p:cNvPr>
            <p:cNvSpPr/>
            <p:nvPr/>
          </p:nvSpPr>
          <p:spPr>
            <a:xfrm>
              <a:off x="2015148" y="2825928"/>
              <a:ext cx="263939" cy="878129"/>
            </a:xfrm>
            <a:custGeom>
              <a:avLst/>
              <a:gdLst/>
              <a:ahLst/>
              <a:cxnLst/>
              <a:rect l="l" t="t" r="r" b="b"/>
              <a:pathLst>
                <a:path w="17265" h="57441" extrusionOk="0">
                  <a:moveTo>
                    <a:pt x="3550" y="0"/>
                  </a:moveTo>
                  <a:cubicBezTo>
                    <a:pt x="1614" y="0"/>
                    <a:pt x="0" y="1613"/>
                    <a:pt x="0" y="3550"/>
                  </a:cubicBezTo>
                  <a:lnTo>
                    <a:pt x="0" y="53891"/>
                  </a:lnTo>
                  <a:cubicBezTo>
                    <a:pt x="0" y="55827"/>
                    <a:pt x="1614" y="57440"/>
                    <a:pt x="3550" y="57440"/>
                  </a:cubicBezTo>
                  <a:lnTo>
                    <a:pt x="13715" y="57440"/>
                  </a:lnTo>
                  <a:cubicBezTo>
                    <a:pt x="15651" y="57440"/>
                    <a:pt x="17265" y="55827"/>
                    <a:pt x="17265" y="53891"/>
                  </a:cubicBezTo>
                  <a:lnTo>
                    <a:pt x="17265" y="3550"/>
                  </a:lnTo>
                  <a:cubicBezTo>
                    <a:pt x="17265" y="1613"/>
                    <a:pt x="15651" y="0"/>
                    <a:pt x="13715"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09;p51">
              <a:extLst>
                <a:ext uri="{FF2B5EF4-FFF2-40B4-BE49-F238E27FC236}">
                  <a16:creationId xmlns:a16="http://schemas.microsoft.com/office/drawing/2014/main" id="{F9DAD9F5-9F7B-1265-413A-9E4575463361}"/>
                </a:ext>
              </a:extLst>
            </p:cNvPr>
            <p:cNvSpPr/>
            <p:nvPr/>
          </p:nvSpPr>
          <p:spPr>
            <a:xfrm>
              <a:off x="2060781" y="2891282"/>
              <a:ext cx="166511" cy="407014"/>
            </a:xfrm>
            <a:custGeom>
              <a:avLst/>
              <a:gdLst/>
              <a:ahLst/>
              <a:cxnLst/>
              <a:rect l="l" t="t" r="r" b="b"/>
              <a:pathLst>
                <a:path w="10892" h="26624" extrusionOk="0">
                  <a:moveTo>
                    <a:pt x="3550" y="1"/>
                  </a:moveTo>
                  <a:cubicBezTo>
                    <a:pt x="1614" y="1"/>
                    <a:pt x="0" y="1614"/>
                    <a:pt x="0" y="3550"/>
                  </a:cubicBezTo>
                  <a:lnTo>
                    <a:pt x="0" y="23074"/>
                  </a:lnTo>
                  <a:cubicBezTo>
                    <a:pt x="0" y="25091"/>
                    <a:pt x="1614" y="26623"/>
                    <a:pt x="3550" y="26623"/>
                  </a:cubicBezTo>
                  <a:lnTo>
                    <a:pt x="7342" y="26623"/>
                  </a:lnTo>
                  <a:cubicBezTo>
                    <a:pt x="9278" y="26623"/>
                    <a:pt x="10891" y="25091"/>
                    <a:pt x="10891" y="23074"/>
                  </a:cubicBezTo>
                  <a:lnTo>
                    <a:pt x="10891" y="3550"/>
                  </a:lnTo>
                  <a:cubicBezTo>
                    <a:pt x="10891" y="1614"/>
                    <a:pt x="9278" y="1"/>
                    <a:pt x="7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0;p51">
              <a:extLst>
                <a:ext uri="{FF2B5EF4-FFF2-40B4-BE49-F238E27FC236}">
                  <a16:creationId xmlns:a16="http://schemas.microsoft.com/office/drawing/2014/main" id="{28CB1203-8690-B078-8A7B-34262D700103}"/>
                </a:ext>
              </a:extLst>
            </p:cNvPr>
            <p:cNvSpPr/>
            <p:nvPr/>
          </p:nvSpPr>
          <p:spPr>
            <a:xfrm>
              <a:off x="2078040" y="3507949"/>
              <a:ext cx="127054" cy="128277"/>
            </a:xfrm>
            <a:custGeom>
              <a:avLst/>
              <a:gdLst/>
              <a:ahLst/>
              <a:cxnLst/>
              <a:rect l="l" t="t" r="r" b="b"/>
              <a:pathLst>
                <a:path w="8311" h="8391" extrusionOk="0">
                  <a:moveTo>
                    <a:pt x="3550" y="0"/>
                  </a:moveTo>
                  <a:cubicBezTo>
                    <a:pt x="1533" y="0"/>
                    <a:pt x="1" y="1614"/>
                    <a:pt x="1" y="3550"/>
                  </a:cubicBezTo>
                  <a:lnTo>
                    <a:pt x="1" y="4760"/>
                  </a:lnTo>
                  <a:cubicBezTo>
                    <a:pt x="1" y="6777"/>
                    <a:pt x="1533" y="8390"/>
                    <a:pt x="3550" y="8390"/>
                  </a:cubicBezTo>
                  <a:lnTo>
                    <a:pt x="4760" y="8390"/>
                  </a:lnTo>
                  <a:cubicBezTo>
                    <a:pt x="6697" y="8390"/>
                    <a:pt x="8310" y="6777"/>
                    <a:pt x="8310" y="4841"/>
                  </a:cubicBezTo>
                  <a:lnTo>
                    <a:pt x="8310" y="3550"/>
                  </a:lnTo>
                  <a:cubicBezTo>
                    <a:pt x="8310" y="1614"/>
                    <a:pt x="6697" y="0"/>
                    <a:pt x="4760"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503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444;p38">
            <a:extLst>
              <a:ext uri="{FF2B5EF4-FFF2-40B4-BE49-F238E27FC236}">
                <a16:creationId xmlns:a16="http://schemas.microsoft.com/office/drawing/2014/main" id="{355CE6A3-29A5-5706-0629-F4DB136AEB9A}"/>
              </a:ext>
            </a:extLst>
          </p:cNvPr>
          <p:cNvGrpSpPr/>
          <p:nvPr/>
        </p:nvGrpSpPr>
        <p:grpSpPr>
          <a:xfrm>
            <a:off x="6094985" y="1336675"/>
            <a:ext cx="3143468" cy="3806825"/>
            <a:chOff x="5247496" y="678574"/>
            <a:chExt cx="3682737" cy="4188102"/>
          </a:xfrm>
        </p:grpSpPr>
        <p:sp>
          <p:nvSpPr>
            <p:cNvPr id="6" name="Google Shape;445;p38">
              <a:extLst>
                <a:ext uri="{FF2B5EF4-FFF2-40B4-BE49-F238E27FC236}">
                  <a16:creationId xmlns:a16="http://schemas.microsoft.com/office/drawing/2014/main" id="{3389EFDD-068D-282A-4ECE-08DDA1E4BBC0}"/>
                </a:ext>
              </a:extLst>
            </p:cNvPr>
            <p:cNvSpPr/>
            <p:nvPr/>
          </p:nvSpPr>
          <p:spPr>
            <a:xfrm>
              <a:off x="7299561" y="765718"/>
              <a:ext cx="123745" cy="123745"/>
            </a:xfrm>
            <a:custGeom>
              <a:avLst/>
              <a:gdLst/>
              <a:ahLst/>
              <a:cxnLst/>
              <a:rect l="l" t="t" r="r" b="b"/>
              <a:pathLst>
                <a:path w="3861" h="3861" extrusionOk="0">
                  <a:moveTo>
                    <a:pt x="1" y="0"/>
                  </a:moveTo>
                  <a:lnTo>
                    <a:pt x="1" y="1922"/>
                  </a:lnTo>
                  <a:cubicBezTo>
                    <a:pt x="1" y="2991"/>
                    <a:pt x="870" y="3860"/>
                    <a:pt x="1939" y="3860"/>
                  </a:cubicBezTo>
                  <a:cubicBezTo>
                    <a:pt x="3008" y="3860"/>
                    <a:pt x="3861" y="2991"/>
                    <a:pt x="3861" y="1922"/>
                  </a:cubicBezTo>
                  <a:lnTo>
                    <a:pt x="3861" y="418"/>
                  </a:lnTo>
                  <a:lnTo>
                    <a:pt x="3008" y="418"/>
                  </a:lnTo>
                  <a:lnTo>
                    <a:pt x="3008" y="1922"/>
                  </a:lnTo>
                  <a:cubicBezTo>
                    <a:pt x="3008" y="2523"/>
                    <a:pt x="2524" y="3008"/>
                    <a:pt x="1939" y="3008"/>
                  </a:cubicBezTo>
                  <a:cubicBezTo>
                    <a:pt x="1338" y="3008"/>
                    <a:pt x="853" y="2523"/>
                    <a:pt x="853" y="1922"/>
                  </a:cubicBezTo>
                  <a:lnTo>
                    <a:pt x="853"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6;p38">
              <a:extLst>
                <a:ext uri="{FF2B5EF4-FFF2-40B4-BE49-F238E27FC236}">
                  <a16:creationId xmlns:a16="http://schemas.microsoft.com/office/drawing/2014/main" id="{CF08FF9A-8475-25E6-68C4-8709CD9DC994}"/>
                </a:ext>
              </a:extLst>
            </p:cNvPr>
            <p:cNvSpPr/>
            <p:nvPr/>
          </p:nvSpPr>
          <p:spPr>
            <a:xfrm>
              <a:off x="6798876" y="765718"/>
              <a:ext cx="124258" cy="123745"/>
            </a:xfrm>
            <a:custGeom>
              <a:avLst/>
              <a:gdLst/>
              <a:ahLst/>
              <a:cxnLst/>
              <a:rect l="l" t="t" r="r" b="b"/>
              <a:pathLst>
                <a:path w="3877" h="3861" extrusionOk="0">
                  <a:moveTo>
                    <a:pt x="0" y="0"/>
                  </a:moveTo>
                  <a:lnTo>
                    <a:pt x="0" y="1922"/>
                  </a:lnTo>
                  <a:cubicBezTo>
                    <a:pt x="0" y="2991"/>
                    <a:pt x="869" y="3860"/>
                    <a:pt x="1939" y="3860"/>
                  </a:cubicBezTo>
                  <a:cubicBezTo>
                    <a:pt x="3008" y="3860"/>
                    <a:pt x="3860" y="2991"/>
                    <a:pt x="3877" y="1922"/>
                  </a:cubicBezTo>
                  <a:lnTo>
                    <a:pt x="3877" y="418"/>
                  </a:lnTo>
                  <a:lnTo>
                    <a:pt x="3008" y="418"/>
                  </a:lnTo>
                  <a:lnTo>
                    <a:pt x="3008" y="1922"/>
                  </a:lnTo>
                  <a:cubicBezTo>
                    <a:pt x="3008" y="2523"/>
                    <a:pt x="2523" y="3008"/>
                    <a:pt x="1939" y="3008"/>
                  </a:cubicBezTo>
                  <a:cubicBezTo>
                    <a:pt x="1337" y="3008"/>
                    <a:pt x="852" y="2523"/>
                    <a:pt x="852" y="1922"/>
                  </a:cubicBezTo>
                  <a:lnTo>
                    <a:pt x="852"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38">
              <a:extLst>
                <a:ext uri="{FF2B5EF4-FFF2-40B4-BE49-F238E27FC236}">
                  <a16:creationId xmlns:a16="http://schemas.microsoft.com/office/drawing/2014/main" id="{DDDF984B-8D4C-2591-2086-2085634DC1BD}"/>
                </a:ext>
              </a:extLst>
            </p:cNvPr>
            <p:cNvSpPr/>
            <p:nvPr/>
          </p:nvSpPr>
          <p:spPr>
            <a:xfrm>
              <a:off x="7084281" y="678574"/>
              <a:ext cx="66440" cy="4168263"/>
            </a:xfrm>
            <a:custGeom>
              <a:avLst/>
              <a:gdLst/>
              <a:ahLst/>
              <a:cxnLst/>
              <a:rect l="l" t="t" r="r" b="b"/>
              <a:pathLst>
                <a:path w="2073" h="130055" extrusionOk="0">
                  <a:moveTo>
                    <a:pt x="1037" y="0"/>
                  </a:moveTo>
                  <a:cubicBezTo>
                    <a:pt x="523" y="0"/>
                    <a:pt x="9" y="338"/>
                    <a:pt x="1" y="1015"/>
                  </a:cubicBezTo>
                  <a:lnTo>
                    <a:pt x="1" y="130055"/>
                  </a:lnTo>
                  <a:lnTo>
                    <a:pt x="2073" y="130055"/>
                  </a:lnTo>
                  <a:lnTo>
                    <a:pt x="2073" y="1015"/>
                  </a:lnTo>
                  <a:cubicBezTo>
                    <a:pt x="2065" y="338"/>
                    <a:pt x="1551" y="0"/>
                    <a:pt x="103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8;p38">
              <a:extLst>
                <a:ext uri="{FF2B5EF4-FFF2-40B4-BE49-F238E27FC236}">
                  <a16:creationId xmlns:a16="http://schemas.microsoft.com/office/drawing/2014/main" id="{31FB1E69-A7C3-E3D9-A4E3-83336503E761}"/>
                </a:ext>
              </a:extLst>
            </p:cNvPr>
            <p:cNvSpPr/>
            <p:nvPr/>
          </p:nvSpPr>
          <p:spPr>
            <a:xfrm>
              <a:off x="6847592" y="741071"/>
              <a:ext cx="527511" cy="49293"/>
            </a:xfrm>
            <a:custGeom>
              <a:avLst/>
              <a:gdLst/>
              <a:ahLst/>
              <a:cxnLst/>
              <a:rect l="l" t="t" r="r" b="b"/>
              <a:pathLst>
                <a:path w="16459" h="1538" extrusionOk="0">
                  <a:moveTo>
                    <a:pt x="1020" y="1"/>
                  </a:moveTo>
                  <a:cubicBezTo>
                    <a:pt x="1" y="1"/>
                    <a:pt x="1" y="1538"/>
                    <a:pt x="1020" y="1538"/>
                  </a:cubicBezTo>
                  <a:lnTo>
                    <a:pt x="15423" y="1538"/>
                  </a:lnTo>
                  <a:cubicBezTo>
                    <a:pt x="16459" y="1538"/>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9;p38">
              <a:extLst>
                <a:ext uri="{FF2B5EF4-FFF2-40B4-BE49-F238E27FC236}">
                  <a16:creationId xmlns:a16="http://schemas.microsoft.com/office/drawing/2014/main" id="{11CE2C3C-87FA-7AE3-D0BF-C6367C549B4B}"/>
                </a:ext>
              </a:extLst>
            </p:cNvPr>
            <p:cNvSpPr/>
            <p:nvPr/>
          </p:nvSpPr>
          <p:spPr>
            <a:xfrm>
              <a:off x="7299561" y="2580004"/>
              <a:ext cx="123745" cy="123745"/>
            </a:xfrm>
            <a:custGeom>
              <a:avLst/>
              <a:gdLst/>
              <a:ahLst/>
              <a:cxnLst/>
              <a:rect l="l" t="t" r="r" b="b"/>
              <a:pathLst>
                <a:path w="3861" h="3861" extrusionOk="0">
                  <a:moveTo>
                    <a:pt x="1" y="1"/>
                  </a:moveTo>
                  <a:lnTo>
                    <a:pt x="1" y="1922"/>
                  </a:lnTo>
                  <a:cubicBezTo>
                    <a:pt x="1" y="2992"/>
                    <a:pt x="870" y="3860"/>
                    <a:pt x="1939" y="3860"/>
                  </a:cubicBezTo>
                  <a:cubicBezTo>
                    <a:pt x="3008" y="3860"/>
                    <a:pt x="3861" y="2992"/>
                    <a:pt x="3861" y="1922"/>
                  </a:cubicBezTo>
                  <a:lnTo>
                    <a:pt x="3861" y="419"/>
                  </a:lnTo>
                  <a:lnTo>
                    <a:pt x="3008" y="419"/>
                  </a:lnTo>
                  <a:lnTo>
                    <a:pt x="3008" y="1922"/>
                  </a:lnTo>
                  <a:cubicBezTo>
                    <a:pt x="3008" y="2524"/>
                    <a:pt x="2524" y="3008"/>
                    <a:pt x="1939" y="3008"/>
                  </a:cubicBezTo>
                  <a:cubicBezTo>
                    <a:pt x="1338" y="3008"/>
                    <a:pt x="853" y="2524"/>
                    <a:pt x="853" y="1922"/>
                  </a:cubicBezTo>
                  <a:lnTo>
                    <a:pt x="853"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0;p38">
              <a:extLst>
                <a:ext uri="{FF2B5EF4-FFF2-40B4-BE49-F238E27FC236}">
                  <a16:creationId xmlns:a16="http://schemas.microsoft.com/office/drawing/2014/main" id="{E33ED613-2FA7-84B1-398D-C98A6DD1A908}"/>
                </a:ext>
              </a:extLst>
            </p:cNvPr>
            <p:cNvSpPr/>
            <p:nvPr/>
          </p:nvSpPr>
          <p:spPr>
            <a:xfrm>
              <a:off x="6798876" y="2580004"/>
              <a:ext cx="124258" cy="123745"/>
            </a:xfrm>
            <a:custGeom>
              <a:avLst/>
              <a:gdLst/>
              <a:ahLst/>
              <a:cxnLst/>
              <a:rect l="l" t="t" r="r" b="b"/>
              <a:pathLst>
                <a:path w="3877" h="3861" extrusionOk="0">
                  <a:moveTo>
                    <a:pt x="0" y="1"/>
                  </a:moveTo>
                  <a:lnTo>
                    <a:pt x="0" y="1922"/>
                  </a:lnTo>
                  <a:cubicBezTo>
                    <a:pt x="0" y="2992"/>
                    <a:pt x="869" y="3860"/>
                    <a:pt x="1939" y="3860"/>
                  </a:cubicBezTo>
                  <a:cubicBezTo>
                    <a:pt x="3008" y="3860"/>
                    <a:pt x="3860" y="2992"/>
                    <a:pt x="3877" y="1922"/>
                  </a:cubicBezTo>
                  <a:lnTo>
                    <a:pt x="3877" y="419"/>
                  </a:lnTo>
                  <a:lnTo>
                    <a:pt x="3008" y="419"/>
                  </a:lnTo>
                  <a:lnTo>
                    <a:pt x="3008" y="1922"/>
                  </a:lnTo>
                  <a:cubicBezTo>
                    <a:pt x="3008" y="2524"/>
                    <a:pt x="2523" y="3008"/>
                    <a:pt x="1939" y="3008"/>
                  </a:cubicBezTo>
                  <a:cubicBezTo>
                    <a:pt x="1337" y="3008"/>
                    <a:pt x="852" y="2524"/>
                    <a:pt x="852" y="1922"/>
                  </a:cubicBezTo>
                  <a:lnTo>
                    <a:pt x="852"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p38">
              <a:extLst>
                <a:ext uri="{FF2B5EF4-FFF2-40B4-BE49-F238E27FC236}">
                  <a16:creationId xmlns:a16="http://schemas.microsoft.com/office/drawing/2014/main" id="{A22B332E-47C9-08F1-48BB-422625EC2A29}"/>
                </a:ext>
              </a:extLst>
            </p:cNvPr>
            <p:cNvSpPr/>
            <p:nvPr/>
          </p:nvSpPr>
          <p:spPr>
            <a:xfrm>
              <a:off x="6847592" y="2555902"/>
              <a:ext cx="527511" cy="48780"/>
            </a:xfrm>
            <a:custGeom>
              <a:avLst/>
              <a:gdLst/>
              <a:ahLst/>
              <a:cxnLst/>
              <a:rect l="l" t="t" r="r" b="b"/>
              <a:pathLst>
                <a:path w="16459" h="1522" extrusionOk="0">
                  <a:moveTo>
                    <a:pt x="1020" y="1"/>
                  </a:moveTo>
                  <a:cubicBezTo>
                    <a:pt x="1" y="1"/>
                    <a:pt x="1" y="1521"/>
                    <a:pt x="1020" y="1521"/>
                  </a:cubicBezTo>
                  <a:lnTo>
                    <a:pt x="15423" y="1521"/>
                  </a:lnTo>
                  <a:cubicBezTo>
                    <a:pt x="16459" y="1521"/>
                    <a:pt x="16459" y="1"/>
                    <a:pt x="1542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p38">
              <a:extLst>
                <a:ext uri="{FF2B5EF4-FFF2-40B4-BE49-F238E27FC236}">
                  <a16:creationId xmlns:a16="http://schemas.microsoft.com/office/drawing/2014/main" id="{0EDC1119-4AD4-4C35-67C2-1C56E787AFC6}"/>
                </a:ext>
              </a:extLst>
            </p:cNvPr>
            <p:cNvSpPr/>
            <p:nvPr/>
          </p:nvSpPr>
          <p:spPr>
            <a:xfrm>
              <a:off x="6633562" y="4800749"/>
              <a:ext cx="971820" cy="65927"/>
            </a:xfrm>
            <a:custGeom>
              <a:avLst/>
              <a:gdLst/>
              <a:ahLst/>
              <a:cxnLst/>
              <a:rect l="l" t="t" r="r" b="b"/>
              <a:pathLst>
                <a:path w="30322" h="2057" extrusionOk="0">
                  <a:moveTo>
                    <a:pt x="1350" y="1"/>
                  </a:moveTo>
                  <a:cubicBezTo>
                    <a:pt x="1" y="1"/>
                    <a:pt x="6" y="2056"/>
                    <a:pt x="1366" y="2056"/>
                  </a:cubicBezTo>
                  <a:cubicBezTo>
                    <a:pt x="1371" y="2056"/>
                    <a:pt x="1377" y="2056"/>
                    <a:pt x="1382" y="2056"/>
                  </a:cubicBezTo>
                  <a:lnTo>
                    <a:pt x="29286" y="2056"/>
                  </a:lnTo>
                  <a:cubicBezTo>
                    <a:pt x="29854" y="2056"/>
                    <a:pt x="30321" y="1588"/>
                    <a:pt x="30321" y="1020"/>
                  </a:cubicBezTo>
                  <a:cubicBezTo>
                    <a:pt x="30321" y="452"/>
                    <a:pt x="29854" y="1"/>
                    <a:pt x="29286" y="1"/>
                  </a:cubicBezTo>
                  <a:lnTo>
                    <a:pt x="1382" y="1"/>
                  </a:lnTo>
                  <a:cubicBezTo>
                    <a:pt x="1371" y="1"/>
                    <a:pt x="1360" y="1"/>
                    <a:pt x="135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3;p38">
              <a:extLst>
                <a:ext uri="{FF2B5EF4-FFF2-40B4-BE49-F238E27FC236}">
                  <a16:creationId xmlns:a16="http://schemas.microsoft.com/office/drawing/2014/main" id="{F73028AD-ECF1-4D6D-CD3B-6BC7457FE049}"/>
                </a:ext>
              </a:extLst>
            </p:cNvPr>
            <p:cNvSpPr/>
            <p:nvPr/>
          </p:nvSpPr>
          <p:spPr>
            <a:xfrm>
              <a:off x="6970760" y="2007559"/>
              <a:ext cx="139802" cy="159609"/>
            </a:xfrm>
            <a:custGeom>
              <a:avLst/>
              <a:gdLst/>
              <a:ahLst/>
              <a:cxnLst/>
              <a:rect l="l" t="t" r="r" b="b"/>
              <a:pathLst>
                <a:path w="4362" h="4980" extrusionOk="0">
                  <a:moveTo>
                    <a:pt x="3109" y="0"/>
                  </a:moveTo>
                  <a:lnTo>
                    <a:pt x="1672" y="919"/>
                  </a:lnTo>
                  <a:cubicBezTo>
                    <a:pt x="1538" y="786"/>
                    <a:pt x="1454" y="719"/>
                    <a:pt x="1454" y="719"/>
                  </a:cubicBezTo>
                  <a:lnTo>
                    <a:pt x="1" y="2072"/>
                  </a:lnTo>
                  <a:cubicBezTo>
                    <a:pt x="1" y="2072"/>
                    <a:pt x="1839" y="4445"/>
                    <a:pt x="2858" y="4980"/>
                  </a:cubicBezTo>
                  <a:cubicBezTo>
                    <a:pt x="4278" y="4528"/>
                    <a:pt x="3994" y="3376"/>
                    <a:pt x="3827" y="3025"/>
                  </a:cubicBezTo>
                  <a:cubicBezTo>
                    <a:pt x="3827" y="3025"/>
                    <a:pt x="4328" y="2223"/>
                    <a:pt x="4345" y="1838"/>
                  </a:cubicBezTo>
                  <a:cubicBezTo>
                    <a:pt x="4362" y="1437"/>
                    <a:pt x="3109" y="0"/>
                    <a:pt x="310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p38">
              <a:extLst>
                <a:ext uri="{FF2B5EF4-FFF2-40B4-BE49-F238E27FC236}">
                  <a16:creationId xmlns:a16="http://schemas.microsoft.com/office/drawing/2014/main" id="{C37D1E57-D4A6-D92C-F5F0-3C70CEFA385B}"/>
                </a:ext>
              </a:extLst>
            </p:cNvPr>
            <p:cNvSpPr/>
            <p:nvPr/>
          </p:nvSpPr>
          <p:spPr>
            <a:xfrm>
              <a:off x="6991112" y="1947786"/>
              <a:ext cx="110348" cy="102015"/>
            </a:xfrm>
            <a:custGeom>
              <a:avLst/>
              <a:gdLst/>
              <a:ahLst/>
              <a:cxnLst/>
              <a:rect l="l" t="t" r="r" b="b"/>
              <a:pathLst>
                <a:path w="3443" h="3183" extrusionOk="0">
                  <a:moveTo>
                    <a:pt x="402" y="0"/>
                  </a:moveTo>
                  <a:cubicBezTo>
                    <a:pt x="289" y="0"/>
                    <a:pt x="207" y="10"/>
                    <a:pt x="168" y="27"/>
                  </a:cubicBezTo>
                  <a:cubicBezTo>
                    <a:pt x="1" y="94"/>
                    <a:pt x="118" y="462"/>
                    <a:pt x="569" y="796"/>
                  </a:cubicBezTo>
                  <a:cubicBezTo>
                    <a:pt x="936" y="1063"/>
                    <a:pt x="1337" y="1314"/>
                    <a:pt x="1738" y="1531"/>
                  </a:cubicBezTo>
                  <a:cubicBezTo>
                    <a:pt x="1939" y="1865"/>
                    <a:pt x="2106" y="2216"/>
                    <a:pt x="2223" y="2584"/>
                  </a:cubicBezTo>
                  <a:cubicBezTo>
                    <a:pt x="2366" y="3047"/>
                    <a:pt x="2685" y="3183"/>
                    <a:pt x="2904" y="3183"/>
                  </a:cubicBezTo>
                  <a:cubicBezTo>
                    <a:pt x="3016" y="3183"/>
                    <a:pt x="3103" y="3147"/>
                    <a:pt x="3125" y="3102"/>
                  </a:cubicBezTo>
                  <a:cubicBezTo>
                    <a:pt x="3443" y="2500"/>
                    <a:pt x="2824" y="880"/>
                    <a:pt x="2173" y="462"/>
                  </a:cubicBezTo>
                  <a:cubicBezTo>
                    <a:pt x="1659" y="132"/>
                    <a:pt x="822" y="0"/>
                    <a:pt x="40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p38">
              <a:extLst>
                <a:ext uri="{FF2B5EF4-FFF2-40B4-BE49-F238E27FC236}">
                  <a16:creationId xmlns:a16="http://schemas.microsoft.com/office/drawing/2014/main" id="{8BDA228F-3A4F-4398-5A6D-846DCA6ACD32}"/>
                </a:ext>
              </a:extLst>
            </p:cNvPr>
            <p:cNvSpPr/>
            <p:nvPr/>
          </p:nvSpPr>
          <p:spPr>
            <a:xfrm>
              <a:off x="6946146" y="1956279"/>
              <a:ext cx="69645" cy="94676"/>
            </a:xfrm>
            <a:custGeom>
              <a:avLst/>
              <a:gdLst/>
              <a:ahLst/>
              <a:cxnLst/>
              <a:rect l="l" t="t" r="r" b="b"/>
              <a:pathLst>
                <a:path w="2173" h="2954" extrusionOk="0">
                  <a:moveTo>
                    <a:pt x="1939" y="1"/>
                  </a:moveTo>
                  <a:cubicBezTo>
                    <a:pt x="1713" y="1"/>
                    <a:pt x="1040" y="481"/>
                    <a:pt x="719" y="849"/>
                  </a:cubicBezTo>
                  <a:cubicBezTo>
                    <a:pt x="368" y="1233"/>
                    <a:pt x="0" y="2135"/>
                    <a:pt x="50" y="2336"/>
                  </a:cubicBezTo>
                  <a:cubicBezTo>
                    <a:pt x="117" y="2536"/>
                    <a:pt x="585" y="2954"/>
                    <a:pt x="585" y="2954"/>
                  </a:cubicBezTo>
                  <a:cubicBezTo>
                    <a:pt x="769" y="2854"/>
                    <a:pt x="1203" y="2703"/>
                    <a:pt x="1320" y="2369"/>
                  </a:cubicBezTo>
                  <a:cubicBezTo>
                    <a:pt x="1370" y="2185"/>
                    <a:pt x="1170" y="1684"/>
                    <a:pt x="1170" y="1684"/>
                  </a:cubicBezTo>
                  <a:cubicBezTo>
                    <a:pt x="1170" y="1684"/>
                    <a:pt x="1938" y="932"/>
                    <a:pt x="2055" y="698"/>
                  </a:cubicBezTo>
                  <a:cubicBezTo>
                    <a:pt x="2172" y="464"/>
                    <a:pt x="2156" y="113"/>
                    <a:pt x="1989" y="13"/>
                  </a:cubicBezTo>
                  <a:cubicBezTo>
                    <a:pt x="1976" y="5"/>
                    <a:pt x="1959" y="1"/>
                    <a:pt x="1939"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6;p38">
              <a:extLst>
                <a:ext uri="{FF2B5EF4-FFF2-40B4-BE49-F238E27FC236}">
                  <a16:creationId xmlns:a16="http://schemas.microsoft.com/office/drawing/2014/main" id="{58C493FC-8539-DAF5-D9DD-E712685B3E5C}"/>
                </a:ext>
              </a:extLst>
            </p:cNvPr>
            <p:cNvSpPr/>
            <p:nvPr/>
          </p:nvSpPr>
          <p:spPr>
            <a:xfrm>
              <a:off x="7043610" y="2053070"/>
              <a:ext cx="529242" cy="499435"/>
            </a:xfrm>
            <a:custGeom>
              <a:avLst/>
              <a:gdLst/>
              <a:ahLst/>
              <a:cxnLst/>
              <a:rect l="l" t="t" r="r" b="b"/>
              <a:pathLst>
                <a:path w="16513" h="15583" extrusionOk="0">
                  <a:moveTo>
                    <a:pt x="2607" y="1"/>
                  </a:moveTo>
                  <a:cubicBezTo>
                    <a:pt x="1554" y="1822"/>
                    <a:pt x="1170" y="2808"/>
                    <a:pt x="0" y="3727"/>
                  </a:cubicBezTo>
                  <a:cubicBezTo>
                    <a:pt x="0" y="3727"/>
                    <a:pt x="10410" y="15005"/>
                    <a:pt x="12582" y="15506"/>
                  </a:cubicBezTo>
                  <a:cubicBezTo>
                    <a:pt x="12815" y="15558"/>
                    <a:pt x="13039" y="15583"/>
                    <a:pt x="13254" y="15583"/>
                  </a:cubicBezTo>
                  <a:cubicBezTo>
                    <a:pt x="15318" y="15583"/>
                    <a:pt x="16512" y="13306"/>
                    <a:pt x="16391" y="11112"/>
                  </a:cubicBezTo>
                  <a:cubicBezTo>
                    <a:pt x="16258" y="8672"/>
                    <a:pt x="2607"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7;p38">
              <a:extLst>
                <a:ext uri="{FF2B5EF4-FFF2-40B4-BE49-F238E27FC236}">
                  <a16:creationId xmlns:a16="http://schemas.microsoft.com/office/drawing/2014/main" id="{A4AD0622-8C2F-D523-7147-3FBB7EA48369}"/>
                </a:ext>
              </a:extLst>
            </p:cNvPr>
            <p:cNvSpPr/>
            <p:nvPr/>
          </p:nvSpPr>
          <p:spPr>
            <a:xfrm>
              <a:off x="6953646" y="1994707"/>
              <a:ext cx="125315" cy="122175"/>
            </a:xfrm>
            <a:custGeom>
              <a:avLst/>
              <a:gdLst/>
              <a:ahLst/>
              <a:cxnLst/>
              <a:rect l="l" t="t" r="r" b="b"/>
              <a:pathLst>
                <a:path w="3910" h="3812" extrusionOk="0">
                  <a:moveTo>
                    <a:pt x="3191" y="0"/>
                  </a:moveTo>
                  <a:cubicBezTo>
                    <a:pt x="3074" y="0"/>
                    <a:pt x="1671" y="535"/>
                    <a:pt x="1454" y="619"/>
                  </a:cubicBezTo>
                  <a:cubicBezTo>
                    <a:pt x="1253" y="702"/>
                    <a:pt x="0" y="1755"/>
                    <a:pt x="84" y="1939"/>
                  </a:cubicBezTo>
                  <a:cubicBezTo>
                    <a:pt x="217" y="2139"/>
                    <a:pt x="368" y="2323"/>
                    <a:pt x="535" y="2473"/>
                  </a:cubicBezTo>
                  <a:cubicBezTo>
                    <a:pt x="585" y="2690"/>
                    <a:pt x="668" y="2908"/>
                    <a:pt x="769" y="3108"/>
                  </a:cubicBezTo>
                  <a:cubicBezTo>
                    <a:pt x="869" y="3175"/>
                    <a:pt x="986" y="3242"/>
                    <a:pt x="1120" y="3259"/>
                  </a:cubicBezTo>
                  <a:cubicBezTo>
                    <a:pt x="1203" y="3409"/>
                    <a:pt x="1287" y="3559"/>
                    <a:pt x="1387" y="3693"/>
                  </a:cubicBezTo>
                  <a:cubicBezTo>
                    <a:pt x="1466" y="3772"/>
                    <a:pt x="1610" y="3812"/>
                    <a:pt x="1793" y="3812"/>
                  </a:cubicBezTo>
                  <a:cubicBezTo>
                    <a:pt x="2271" y="3812"/>
                    <a:pt x="3015" y="3538"/>
                    <a:pt x="3559" y="2958"/>
                  </a:cubicBezTo>
                  <a:cubicBezTo>
                    <a:pt x="3676" y="2824"/>
                    <a:pt x="3709" y="2640"/>
                    <a:pt x="3609" y="2490"/>
                  </a:cubicBezTo>
                  <a:cubicBezTo>
                    <a:pt x="3592" y="2440"/>
                    <a:pt x="3576" y="2406"/>
                    <a:pt x="3559" y="2373"/>
                  </a:cubicBezTo>
                  <a:cubicBezTo>
                    <a:pt x="3509" y="2289"/>
                    <a:pt x="3442" y="2223"/>
                    <a:pt x="3375" y="2156"/>
                  </a:cubicBezTo>
                  <a:cubicBezTo>
                    <a:pt x="3392" y="2139"/>
                    <a:pt x="3910" y="1855"/>
                    <a:pt x="3893" y="1621"/>
                  </a:cubicBezTo>
                  <a:cubicBezTo>
                    <a:pt x="3876" y="1387"/>
                    <a:pt x="3509" y="936"/>
                    <a:pt x="3509" y="936"/>
                  </a:cubicBezTo>
                  <a:cubicBezTo>
                    <a:pt x="3676" y="853"/>
                    <a:pt x="3743" y="652"/>
                    <a:pt x="3676" y="468"/>
                  </a:cubicBezTo>
                  <a:cubicBezTo>
                    <a:pt x="3659" y="452"/>
                    <a:pt x="3659" y="418"/>
                    <a:pt x="3643" y="401"/>
                  </a:cubicBezTo>
                  <a:cubicBezTo>
                    <a:pt x="3559" y="218"/>
                    <a:pt x="3392" y="67"/>
                    <a:pt x="319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8;p38">
              <a:extLst>
                <a:ext uri="{FF2B5EF4-FFF2-40B4-BE49-F238E27FC236}">
                  <a16:creationId xmlns:a16="http://schemas.microsoft.com/office/drawing/2014/main" id="{3524A1D3-5668-F780-D32B-6FC4CD2ED187}"/>
                </a:ext>
              </a:extLst>
            </p:cNvPr>
            <p:cNvSpPr/>
            <p:nvPr/>
          </p:nvSpPr>
          <p:spPr>
            <a:xfrm>
              <a:off x="6988452" y="2007559"/>
              <a:ext cx="85157" cy="57337"/>
            </a:xfrm>
            <a:custGeom>
              <a:avLst/>
              <a:gdLst/>
              <a:ahLst/>
              <a:cxnLst/>
              <a:rect l="l" t="t" r="r" b="b"/>
              <a:pathLst>
                <a:path w="2657" h="1789" extrusionOk="0">
                  <a:moveTo>
                    <a:pt x="2557" y="0"/>
                  </a:moveTo>
                  <a:cubicBezTo>
                    <a:pt x="2089" y="167"/>
                    <a:pt x="1153" y="518"/>
                    <a:pt x="902" y="719"/>
                  </a:cubicBezTo>
                  <a:cubicBezTo>
                    <a:pt x="568" y="1053"/>
                    <a:pt x="268" y="1404"/>
                    <a:pt x="0" y="1788"/>
                  </a:cubicBezTo>
                  <a:cubicBezTo>
                    <a:pt x="334" y="1504"/>
                    <a:pt x="685" y="1237"/>
                    <a:pt x="1036" y="970"/>
                  </a:cubicBezTo>
                  <a:cubicBezTo>
                    <a:pt x="1487" y="802"/>
                    <a:pt x="1955" y="652"/>
                    <a:pt x="2423" y="535"/>
                  </a:cubicBezTo>
                  <a:cubicBezTo>
                    <a:pt x="2590" y="452"/>
                    <a:pt x="2657" y="251"/>
                    <a:pt x="2590" y="67"/>
                  </a:cubicBezTo>
                  <a:cubicBezTo>
                    <a:pt x="2573" y="51"/>
                    <a:pt x="2573" y="17"/>
                    <a:pt x="255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9;p38">
              <a:extLst>
                <a:ext uri="{FF2B5EF4-FFF2-40B4-BE49-F238E27FC236}">
                  <a16:creationId xmlns:a16="http://schemas.microsoft.com/office/drawing/2014/main" id="{1970D84C-07BD-9BFE-2219-9835A9E7092F}"/>
                </a:ext>
              </a:extLst>
            </p:cNvPr>
            <p:cNvSpPr/>
            <p:nvPr/>
          </p:nvSpPr>
          <p:spPr>
            <a:xfrm>
              <a:off x="7017906" y="2063775"/>
              <a:ext cx="49838" cy="19999"/>
            </a:xfrm>
            <a:custGeom>
              <a:avLst/>
              <a:gdLst/>
              <a:ahLst/>
              <a:cxnLst/>
              <a:rect l="l" t="t" r="r" b="b"/>
              <a:pathLst>
                <a:path w="1555" h="624" extrusionOk="0">
                  <a:moveTo>
                    <a:pt x="1370" y="1"/>
                  </a:moveTo>
                  <a:lnTo>
                    <a:pt x="0" y="586"/>
                  </a:lnTo>
                  <a:cubicBezTo>
                    <a:pt x="142" y="611"/>
                    <a:pt x="284" y="623"/>
                    <a:pt x="426" y="623"/>
                  </a:cubicBezTo>
                  <a:cubicBezTo>
                    <a:pt x="568" y="623"/>
                    <a:pt x="710" y="611"/>
                    <a:pt x="852" y="586"/>
                  </a:cubicBezTo>
                  <a:cubicBezTo>
                    <a:pt x="1086" y="485"/>
                    <a:pt x="1320" y="352"/>
                    <a:pt x="1554" y="218"/>
                  </a:cubicBezTo>
                  <a:cubicBezTo>
                    <a:pt x="1504" y="134"/>
                    <a:pt x="1437" y="68"/>
                    <a:pt x="13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0;p38">
              <a:extLst>
                <a:ext uri="{FF2B5EF4-FFF2-40B4-BE49-F238E27FC236}">
                  <a16:creationId xmlns:a16="http://schemas.microsoft.com/office/drawing/2014/main" id="{4215A290-47A2-E77F-1CB2-86E9A164999E}"/>
                </a:ext>
              </a:extLst>
            </p:cNvPr>
            <p:cNvSpPr/>
            <p:nvPr/>
          </p:nvSpPr>
          <p:spPr>
            <a:xfrm>
              <a:off x="6759775" y="1304959"/>
              <a:ext cx="648532" cy="2417339"/>
            </a:xfrm>
            <a:custGeom>
              <a:avLst/>
              <a:gdLst/>
              <a:ahLst/>
              <a:cxnLst/>
              <a:rect l="l" t="t" r="r" b="b"/>
              <a:pathLst>
                <a:path w="20235" h="75424" extrusionOk="0">
                  <a:moveTo>
                    <a:pt x="18814" y="1"/>
                  </a:moveTo>
                  <a:lnTo>
                    <a:pt x="18814" y="5982"/>
                  </a:lnTo>
                  <a:cubicBezTo>
                    <a:pt x="18814" y="8522"/>
                    <a:pt x="17294" y="10795"/>
                    <a:pt x="14955" y="11764"/>
                  </a:cubicBezTo>
                  <a:cubicBezTo>
                    <a:pt x="10443" y="13618"/>
                    <a:pt x="7486" y="18013"/>
                    <a:pt x="7486" y="22892"/>
                  </a:cubicBezTo>
                  <a:lnTo>
                    <a:pt x="7486" y="48272"/>
                  </a:lnTo>
                  <a:cubicBezTo>
                    <a:pt x="7486" y="48865"/>
                    <a:pt x="7043" y="49161"/>
                    <a:pt x="6600" y="49161"/>
                  </a:cubicBezTo>
                  <a:cubicBezTo>
                    <a:pt x="6158" y="49161"/>
                    <a:pt x="5715" y="48865"/>
                    <a:pt x="5715" y="48272"/>
                  </a:cubicBezTo>
                  <a:lnTo>
                    <a:pt x="5715" y="43777"/>
                  </a:lnTo>
                  <a:cubicBezTo>
                    <a:pt x="5715" y="42190"/>
                    <a:pt x="4428" y="40920"/>
                    <a:pt x="2858" y="40920"/>
                  </a:cubicBezTo>
                  <a:cubicBezTo>
                    <a:pt x="1287" y="40920"/>
                    <a:pt x="1" y="42190"/>
                    <a:pt x="1" y="43777"/>
                  </a:cubicBezTo>
                  <a:lnTo>
                    <a:pt x="1" y="75423"/>
                  </a:lnTo>
                  <a:lnTo>
                    <a:pt x="1404" y="75423"/>
                  </a:lnTo>
                  <a:lnTo>
                    <a:pt x="1404" y="43777"/>
                  </a:lnTo>
                  <a:cubicBezTo>
                    <a:pt x="1404" y="42975"/>
                    <a:pt x="2056" y="42324"/>
                    <a:pt x="2858" y="42324"/>
                  </a:cubicBezTo>
                  <a:cubicBezTo>
                    <a:pt x="3660" y="42324"/>
                    <a:pt x="4311" y="42975"/>
                    <a:pt x="4311" y="43777"/>
                  </a:cubicBezTo>
                  <a:lnTo>
                    <a:pt x="4311" y="48272"/>
                  </a:lnTo>
                  <a:cubicBezTo>
                    <a:pt x="4311" y="49542"/>
                    <a:pt x="5331" y="50561"/>
                    <a:pt x="6600" y="50561"/>
                  </a:cubicBezTo>
                  <a:cubicBezTo>
                    <a:pt x="7870" y="50561"/>
                    <a:pt x="8906" y="49542"/>
                    <a:pt x="8906" y="48272"/>
                  </a:cubicBezTo>
                  <a:lnTo>
                    <a:pt x="8906" y="22875"/>
                  </a:lnTo>
                  <a:cubicBezTo>
                    <a:pt x="8906" y="18581"/>
                    <a:pt x="11496" y="14704"/>
                    <a:pt x="15489" y="13067"/>
                  </a:cubicBezTo>
                  <a:cubicBezTo>
                    <a:pt x="18363" y="11881"/>
                    <a:pt x="20235" y="9090"/>
                    <a:pt x="20218" y="5982"/>
                  </a:cubicBezTo>
                  <a:lnTo>
                    <a:pt x="2021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p38">
              <a:extLst>
                <a:ext uri="{FF2B5EF4-FFF2-40B4-BE49-F238E27FC236}">
                  <a16:creationId xmlns:a16="http://schemas.microsoft.com/office/drawing/2014/main" id="{00B5BB4D-5777-9333-25C8-4CB783D7AF45}"/>
                </a:ext>
              </a:extLst>
            </p:cNvPr>
            <p:cNvSpPr/>
            <p:nvPr/>
          </p:nvSpPr>
          <p:spPr>
            <a:xfrm>
              <a:off x="7346162" y="829850"/>
              <a:ext cx="41280" cy="110476"/>
            </a:xfrm>
            <a:custGeom>
              <a:avLst/>
              <a:gdLst/>
              <a:ahLst/>
              <a:cxnLst/>
              <a:rect l="l" t="t" r="r" b="b"/>
              <a:pathLst>
                <a:path w="1288" h="3447" extrusionOk="0">
                  <a:moveTo>
                    <a:pt x="644" y="0"/>
                  </a:moveTo>
                  <a:cubicBezTo>
                    <a:pt x="322" y="0"/>
                    <a:pt x="0" y="213"/>
                    <a:pt x="0" y="639"/>
                  </a:cubicBezTo>
                  <a:lnTo>
                    <a:pt x="0" y="2811"/>
                  </a:lnTo>
                  <a:cubicBezTo>
                    <a:pt x="0" y="3162"/>
                    <a:pt x="285" y="3446"/>
                    <a:pt x="635" y="3446"/>
                  </a:cubicBezTo>
                  <a:cubicBezTo>
                    <a:pt x="1003" y="3446"/>
                    <a:pt x="1287" y="3162"/>
                    <a:pt x="1287" y="2811"/>
                  </a:cubicBezTo>
                  <a:lnTo>
                    <a:pt x="1287" y="639"/>
                  </a:lnTo>
                  <a:cubicBezTo>
                    <a:pt x="1287" y="213"/>
                    <a:pt x="965" y="0"/>
                    <a:pt x="64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p38">
              <a:extLst>
                <a:ext uri="{FF2B5EF4-FFF2-40B4-BE49-F238E27FC236}">
                  <a16:creationId xmlns:a16="http://schemas.microsoft.com/office/drawing/2014/main" id="{FC4EC4B0-A236-5F27-A457-8A8FE1F68472}"/>
                </a:ext>
              </a:extLst>
            </p:cNvPr>
            <p:cNvSpPr/>
            <p:nvPr/>
          </p:nvSpPr>
          <p:spPr>
            <a:xfrm>
              <a:off x="7207994" y="909238"/>
              <a:ext cx="318128" cy="420400"/>
            </a:xfrm>
            <a:custGeom>
              <a:avLst/>
              <a:gdLst/>
              <a:ahLst/>
              <a:cxnLst/>
              <a:rect l="l" t="t" r="r" b="b"/>
              <a:pathLst>
                <a:path w="9926" h="13117" extrusionOk="0">
                  <a:moveTo>
                    <a:pt x="2474" y="0"/>
                  </a:moveTo>
                  <a:cubicBezTo>
                    <a:pt x="1103" y="0"/>
                    <a:pt x="1" y="1103"/>
                    <a:pt x="1" y="2473"/>
                  </a:cubicBezTo>
                  <a:lnTo>
                    <a:pt x="1" y="10644"/>
                  </a:lnTo>
                  <a:cubicBezTo>
                    <a:pt x="1" y="12014"/>
                    <a:pt x="1103" y="13116"/>
                    <a:pt x="2474" y="13116"/>
                  </a:cubicBezTo>
                  <a:lnTo>
                    <a:pt x="7453" y="13116"/>
                  </a:lnTo>
                  <a:cubicBezTo>
                    <a:pt x="8823" y="13116"/>
                    <a:pt x="9926" y="12014"/>
                    <a:pt x="9926" y="10644"/>
                  </a:cubicBezTo>
                  <a:lnTo>
                    <a:pt x="9926" y="2473"/>
                  </a:lnTo>
                  <a:cubicBezTo>
                    <a:pt x="9926" y="1103"/>
                    <a:pt x="8823" y="0"/>
                    <a:pt x="74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3;p38">
              <a:extLst>
                <a:ext uri="{FF2B5EF4-FFF2-40B4-BE49-F238E27FC236}">
                  <a16:creationId xmlns:a16="http://schemas.microsoft.com/office/drawing/2014/main" id="{B8FE5ACD-C404-6D8F-2937-54246270718D}"/>
                </a:ext>
              </a:extLst>
            </p:cNvPr>
            <p:cNvSpPr/>
            <p:nvPr/>
          </p:nvSpPr>
          <p:spPr>
            <a:xfrm>
              <a:off x="7269594" y="969748"/>
              <a:ext cx="194960" cy="303674"/>
            </a:xfrm>
            <a:custGeom>
              <a:avLst/>
              <a:gdLst/>
              <a:ahLst/>
              <a:cxnLst/>
              <a:rect l="l" t="t" r="r" b="b"/>
              <a:pathLst>
                <a:path w="6083" h="9475" extrusionOk="0">
                  <a:moveTo>
                    <a:pt x="802" y="0"/>
                  </a:moveTo>
                  <a:cubicBezTo>
                    <a:pt x="368" y="0"/>
                    <a:pt x="0" y="351"/>
                    <a:pt x="0" y="786"/>
                  </a:cubicBezTo>
                  <a:lnTo>
                    <a:pt x="0" y="8689"/>
                  </a:lnTo>
                  <a:cubicBezTo>
                    <a:pt x="0" y="9123"/>
                    <a:pt x="368" y="9474"/>
                    <a:pt x="802" y="9474"/>
                  </a:cubicBezTo>
                  <a:lnTo>
                    <a:pt x="5297" y="9474"/>
                  </a:lnTo>
                  <a:cubicBezTo>
                    <a:pt x="5731" y="9474"/>
                    <a:pt x="6082" y="9123"/>
                    <a:pt x="6082" y="8689"/>
                  </a:cubicBezTo>
                  <a:lnTo>
                    <a:pt x="6082" y="786"/>
                  </a:lnTo>
                  <a:cubicBezTo>
                    <a:pt x="6082" y="351"/>
                    <a:pt x="5731" y="0"/>
                    <a:pt x="5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p38">
              <a:extLst>
                <a:ext uri="{FF2B5EF4-FFF2-40B4-BE49-F238E27FC236}">
                  <a16:creationId xmlns:a16="http://schemas.microsoft.com/office/drawing/2014/main" id="{9C90B5F1-8CA2-6DC5-B5D3-062C764F727F}"/>
                </a:ext>
              </a:extLst>
            </p:cNvPr>
            <p:cNvSpPr/>
            <p:nvPr/>
          </p:nvSpPr>
          <p:spPr>
            <a:xfrm>
              <a:off x="7297446" y="1117018"/>
              <a:ext cx="142462" cy="28396"/>
            </a:xfrm>
            <a:custGeom>
              <a:avLst/>
              <a:gdLst/>
              <a:ahLst/>
              <a:cxnLst/>
              <a:rect l="l" t="t" r="r" b="b"/>
              <a:pathLst>
                <a:path w="4445" h="886" extrusionOk="0">
                  <a:moveTo>
                    <a:pt x="602" y="0"/>
                  </a:moveTo>
                  <a:cubicBezTo>
                    <a:pt x="0" y="0"/>
                    <a:pt x="0" y="886"/>
                    <a:pt x="602" y="886"/>
                  </a:cubicBezTo>
                  <a:lnTo>
                    <a:pt x="3843" y="886"/>
                  </a:lnTo>
                  <a:cubicBezTo>
                    <a:pt x="4444" y="886"/>
                    <a:pt x="4444" y="0"/>
                    <a:pt x="384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p38">
              <a:extLst>
                <a:ext uri="{FF2B5EF4-FFF2-40B4-BE49-F238E27FC236}">
                  <a16:creationId xmlns:a16="http://schemas.microsoft.com/office/drawing/2014/main" id="{E1F35B67-CCE8-FE5D-37B1-3CDED4EAA1E8}"/>
                </a:ext>
              </a:extLst>
            </p:cNvPr>
            <p:cNvSpPr/>
            <p:nvPr/>
          </p:nvSpPr>
          <p:spPr>
            <a:xfrm>
              <a:off x="7302253" y="1117018"/>
              <a:ext cx="132847" cy="28396"/>
            </a:xfrm>
            <a:custGeom>
              <a:avLst/>
              <a:gdLst/>
              <a:ahLst/>
              <a:cxnLst/>
              <a:rect l="l" t="t" r="r" b="b"/>
              <a:pathLst>
                <a:path w="4145" h="886" extrusionOk="0">
                  <a:moveTo>
                    <a:pt x="0" y="0"/>
                  </a:moveTo>
                  <a:lnTo>
                    <a:pt x="0" y="886"/>
                  </a:lnTo>
                  <a:lnTo>
                    <a:pt x="4144" y="886"/>
                  </a:lnTo>
                  <a:lnTo>
                    <a:pt x="414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6;p38">
              <a:extLst>
                <a:ext uri="{FF2B5EF4-FFF2-40B4-BE49-F238E27FC236}">
                  <a16:creationId xmlns:a16="http://schemas.microsoft.com/office/drawing/2014/main" id="{EF164DC0-4AC8-F7A9-3C45-3960924BB85C}"/>
                </a:ext>
              </a:extLst>
            </p:cNvPr>
            <p:cNvSpPr/>
            <p:nvPr/>
          </p:nvSpPr>
          <p:spPr>
            <a:xfrm>
              <a:off x="7297446" y="1163586"/>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7;p38">
              <a:extLst>
                <a:ext uri="{FF2B5EF4-FFF2-40B4-BE49-F238E27FC236}">
                  <a16:creationId xmlns:a16="http://schemas.microsoft.com/office/drawing/2014/main" id="{406CA11A-9154-37D8-1192-1B26F4827B3D}"/>
                </a:ext>
              </a:extLst>
            </p:cNvPr>
            <p:cNvSpPr/>
            <p:nvPr/>
          </p:nvSpPr>
          <p:spPr>
            <a:xfrm>
              <a:off x="7302253" y="1163586"/>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8;p38">
              <a:extLst>
                <a:ext uri="{FF2B5EF4-FFF2-40B4-BE49-F238E27FC236}">
                  <a16:creationId xmlns:a16="http://schemas.microsoft.com/office/drawing/2014/main" id="{797A8E48-1939-6D33-7B17-718C46957171}"/>
                </a:ext>
              </a:extLst>
            </p:cNvPr>
            <p:cNvSpPr/>
            <p:nvPr/>
          </p:nvSpPr>
          <p:spPr>
            <a:xfrm>
              <a:off x="7297446" y="1209642"/>
              <a:ext cx="142462" cy="28428"/>
            </a:xfrm>
            <a:custGeom>
              <a:avLst/>
              <a:gdLst/>
              <a:ahLst/>
              <a:cxnLst/>
              <a:rect l="l" t="t" r="r" b="b"/>
              <a:pathLst>
                <a:path w="4445" h="887" extrusionOk="0">
                  <a:moveTo>
                    <a:pt x="602" y="1"/>
                  </a:moveTo>
                  <a:cubicBezTo>
                    <a:pt x="0" y="1"/>
                    <a:pt x="0" y="886"/>
                    <a:pt x="602" y="886"/>
                  </a:cubicBezTo>
                  <a:lnTo>
                    <a:pt x="3843" y="886"/>
                  </a:lnTo>
                  <a:cubicBezTo>
                    <a:pt x="4444" y="886"/>
                    <a:pt x="4444" y="1"/>
                    <a:pt x="3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9;p38">
              <a:extLst>
                <a:ext uri="{FF2B5EF4-FFF2-40B4-BE49-F238E27FC236}">
                  <a16:creationId xmlns:a16="http://schemas.microsoft.com/office/drawing/2014/main" id="{BE3797DF-62D5-BD40-F2BB-5184590A2765}"/>
                </a:ext>
              </a:extLst>
            </p:cNvPr>
            <p:cNvSpPr/>
            <p:nvPr/>
          </p:nvSpPr>
          <p:spPr>
            <a:xfrm>
              <a:off x="7302253" y="1209642"/>
              <a:ext cx="132847" cy="28428"/>
            </a:xfrm>
            <a:custGeom>
              <a:avLst/>
              <a:gdLst/>
              <a:ahLst/>
              <a:cxnLst/>
              <a:rect l="l" t="t" r="r" b="b"/>
              <a:pathLst>
                <a:path w="4145" h="887" extrusionOk="0">
                  <a:moveTo>
                    <a:pt x="0" y="1"/>
                  </a:moveTo>
                  <a:lnTo>
                    <a:pt x="0" y="886"/>
                  </a:lnTo>
                  <a:lnTo>
                    <a:pt x="4144" y="886"/>
                  </a:lnTo>
                  <a:lnTo>
                    <a:pt x="4144"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0;p38">
              <a:extLst>
                <a:ext uri="{FF2B5EF4-FFF2-40B4-BE49-F238E27FC236}">
                  <a16:creationId xmlns:a16="http://schemas.microsoft.com/office/drawing/2014/main" id="{C2426868-98B8-F0F3-A9DB-787A51EE8DFB}"/>
                </a:ext>
              </a:extLst>
            </p:cNvPr>
            <p:cNvSpPr/>
            <p:nvPr/>
          </p:nvSpPr>
          <p:spPr>
            <a:xfrm>
              <a:off x="7744031" y="1376078"/>
              <a:ext cx="1186203" cy="1043612"/>
            </a:xfrm>
            <a:custGeom>
              <a:avLst/>
              <a:gdLst/>
              <a:ahLst/>
              <a:cxnLst/>
              <a:rect l="l" t="t" r="r" b="b"/>
              <a:pathLst>
                <a:path w="37011" h="32562" extrusionOk="0">
                  <a:moveTo>
                    <a:pt x="7061" y="1"/>
                  </a:moveTo>
                  <a:cubicBezTo>
                    <a:pt x="5217" y="1"/>
                    <a:pt x="3534" y="929"/>
                    <a:pt x="2173" y="2193"/>
                  </a:cubicBezTo>
                  <a:cubicBezTo>
                    <a:pt x="469" y="3780"/>
                    <a:pt x="419" y="5652"/>
                    <a:pt x="352" y="7957"/>
                  </a:cubicBezTo>
                  <a:cubicBezTo>
                    <a:pt x="1" y="20305"/>
                    <a:pt x="9107" y="30898"/>
                    <a:pt x="21388" y="32402"/>
                  </a:cubicBezTo>
                  <a:cubicBezTo>
                    <a:pt x="22226" y="32505"/>
                    <a:pt x="23078" y="32561"/>
                    <a:pt x="23929" y="32561"/>
                  </a:cubicBezTo>
                  <a:cubicBezTo>
                    <a:pt x="26793" y="32561"/>
                    <a:pt x="29654" y="31927"/>
                    <a:pt x="31998" y="30330"/>
                  </a:cubicBezTo>
                  <a:cubicBezTo>
                    <a:pt x="35056" y="28258"/>
                    <a:pt x="37010" y="24365"/>
                    <a:pt x="36091" y="20789"/>
                  </a:cubicBezTo>
                  <a:cubicBezTo>
                    <a:pt x="35256" y="17598"/>
                    <a:pt x="32533" y="15459"/>
                    <a:pt x="29575" y="13772"/>
                  </a:cubicBezTo>
                  <a:cubicBezTo>
                    <a:pt x="28756" y="13304"/>
                    <a:pt x="27921" y="12870"/>
                    <a:pt x="27102" y="12452"/>
                  </a:cubicBezTo>
                  <a:cubicBezTo>
                    <a:pt x="23543" y="10664"/>
                    <a:pt x="19149" y="9177"/>
                    <a:pt x="16208" y="6520"/>
                  </a:cubicBezTo>
                  <a:cubicBezTo>
                    <a:pt x="13752" y="4298"/>
                    <a:pt x="11647" y="873"/>
                    <a:pt x="8205" y="121"/>
                  </a:cubicBezTo>
                  <a:cubicBezTo>
                    <a:pt x="7818" y="39"/>
                    <a:pt x="7436" y="1"/>
                    <a:pt x="706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1;p38">
              <a:extLst>
                <a:ext uri="{FF2B5EF4-FFF2-40B4-BE49-F238E27FC236}">
                  <a16:creationId xmlns:a16="http://schemas.microsoft.com/office/drawing/2014/main" id="{278600B9-4B3C-F901-59FD-B11D4A579677}"/>
                </a:ext>
              </a:extLst>
            </p:cNvPr>
            <p:cNvSpPr/>
            <p:nvPr/>
          </p:nvSpPr>
          <p:spPr>
            <a:xfrm>
              <a:off x="7806176" y="1452229"/>
              <a:ext cx="861664" cy="841441"/>
            </a:xfrm>
            <a:custGeom>
              <a:avLst/>
              <a:gdLst/>
              <a:ahLst/>
              <a:cxnLst/>
              <a:rect l="l" t="t" r="r" b="b"/>
              <a:pathLst>
                <a:path w="26885" h="26254" extrusionOk="0">
                  <a:moveTo>
                    <a:pt x="1253" y="1"/>
                  </a:moveTo>
                  <a:cubicBezTo>
                    <a:pt x="1253" y="1"/>
                    <a:pt x="0" y="4796"/>
                    <a:pt x="384" y="10009"/>
                  </a:cubicBezTo>
                  <a:cubicBezTo>
                    <a:pt x="585" y="12632"/>
                    <a:pt x="3776" y="20970"/>
                    <a:pt x="10961" y="24362"/>
                  </a:cubicBezTo>
                  <a:cubicBezTo>
                    <a:pt x="13611" y="25622"/>
                    <a:pt x="16299" y="26254"/>
                    <a:pt x="18669" y="26254"/>
                  </a:cubicBezTo>
                  <a:cubicBezTo>
                    <a:pt x="22709" y="26254"/>
                    <a:pt x="25822" y="24416"/>
                    <a:pt x="26233" y="20719"/>
                  </a:cubicBezTo>
                  <a:cubicBezTo>
                    <a:pt x="26884" y="14838"/>
                    <a:pt x="21003" y="14838"/>
                    <a:pt x="16308" y="13017"/>
                  </a:cubicBezTo>
                  <a:cubicBezTo>
                    <a:pt x="11613" y="11195"/>
                    <a:pt x="10309" y="8839"/>
                    <a:pt x="9524" y="5966"/>
                  </a:cubicBezTo>
                  <a:cubicBezTo>
                    <a:pt x="8739" y="3108"/>
                    <a:pt x="6132" y="1788"/>
                    <a:pt x="4177" y="1538"/>
                  </a:cubicBezTo>
                  <a:cubicBezTo>
                    <a:pt x="3041" y="1404"/>
                    <a:pt x="2005" y="853"/>
                    <a:pt x="1253"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2;p38">
              <a:extLst>
                <a:ext uri="{FF2B5EF4-FFF2-40B4-BE49-F238E27FC236}">
                  <a16:creationId xmlns:a16="http://schemas.microsoft.com/office/drawing/2014/main" id="{45A1E64D-0A34-5189-8C42-D39461D27076}"/>
                </a:ext>
              </a:extLst>
            </p:cNvPr>
            <p:cNvSpPr/>
            <p:nvPr/>
          </p:nvSpPr>
          <p:spPr>
            <a:xfrm>
              <a:off x="7363309" y="4662613"/>
              <a:ext cx="539273" cy="184768"/>
            </a:xfrm>
            <a:custGeom>
              <a:avLst/>
              <a:gdLst/>
              <a:ahLst/>
              <a:cxnLst/>
              <a:rect l="l" t="t" r="r" b="b"/>
              <a:pathLst>
                <a:path w="16826" h="5765" extrusionOk="0">
                  <a:moveTo>
                    <a:pt x="8020" y="0"/>
                  </a:moveTo>
                  <a:cubicBezTo>
                    <a:pt x="8020" y="0"/>
                    <a:pt x="7402" y="1404"/>
                    <a:pt x="6767" y="1821"/>
                  </a:cubicBezTo>
                  <a:cubicBezTo>
                    <a:pt x="6149" y="2222"/>
                    <a:pt x="3442" y="3108"/>
                    <a:pt x="1938" y="3743"/>
                  </a:cubicBezTo>
                  <a:cubicBezTo>
                    <a:pt x="1070" y="4094"/>
                    <a:pt x="0" y="5197"/>
                    <a:pt x="0" y="5765"/>
                  </a:cubicBezTo>
                  <a:lnTo>
                    <a:pt x="16826" y="5765"/>
                  </a:lnTo>
                  <a:lnTo>
                    <a:pt x="16291" y="2072"/>
                  </a:lnTo>
                  <a:lnTo>
                    <a:pt x="80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3;p38">
              <a:extLst>
                <a:ext uri="{FF2B5EF4-FFF2-40B4-BE49-F238E27FC236}">
                  <a16:creationId xmlns:a16="http://schemas.microsoft.com/office/drawing/2014/main" id="{FB34C2F3-9E91-01B0-0506-7B7981BE6506}"/>
                </a:ext>
              </a:extLst>
            </p:cNvPr>
            <p:cNvSpPr/>
            <p:nvPr/>
          </p:nvSpPr>
          <p:spPr>
            <a:xfrm>
              <a:off x="7337060" y="4720976"/>
              <a:ext cx="638372" cy="145154"/>
            </a:xfrm>
            <a:custGeom>
              <a:avLst/>
              <a:gdLst/>
              <a:ahLst/>
              <a:cxnLst/>
              <a:rect l="l" t="t" r="r" b="b"/>
              <a:pathLst>
                <a:path w="19918" h="4529" extrusionOk="0">
                  <a:moveTo>
                    <a:pt x="6650" y="0"/>
                  </a:moveTo>
                  <a:cubicBezTo>
                    <a:pt x="5715" y="518"/>
                    <a:pt x="2807" y="1822"/>
                    <a:pt x="1454" y="2707"/>
                  </a:cubicBezTo>
                  <a:cubicBezTo>
                    <a:pt x="101" y="3593"/>
                    <a:pt x="0" y="4528"/>
                    <a:pt x="0" y="4528"/>
                  </a:cubicBezTo>
                  <a:lnTo>
                    <a:pt x="19115" y="4528"/>
                  </a:lnTo>
                  <a:cubicBezTo>
                    <a:pt x="19917" y="4528"/>
                    <a:pt x="19917" y="3325"/>
                    <a:pt x="19115" y="3325"/>
                  </a:cubicBezTo>
                  <a:lnTo>
                    <a:pt x="8472" y="3325"/>
                  </a:lnTo>
                  <a:cubicBezTo>
                    <a:pt x="8472" y="3325"/>
                    <a:pt x="8004" y="1187"/>
                    <a:pt x="66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4;p38">
              <a:extLst>
                <a:ext uri="{FF2B5EF4-FFF2-40B4-BE49-F238E27FC236}">
                  <a16:creationId xmlns:a16="http://schemas.microsoft.com/office/drawing/2014/main" id="{C8BEC8A6-6C25-C192-F126-532A70A622CE}"/>
                </a:ext>
              </a:extLst>
            </p:cNvPr>
            <p:cNvSpPr/>
            <p:nvPr/>
          </p:nvSpPr>
          <p:spPr>
            <a:xfrm>
              <a:off x="7392218" y="2840795"/>
              <a:ext cx="534466" cy="1948223"/>
            </a:xfrm>
            <a:custGeom>
              <a:avLst/>
              <a:gdLst/>
              <a:ahLst/>
              <a:cxnLst/>
              <a:rect l="l" t="t" r="r" b="b"/>
              <a:pathLst>
                <a:path w="16676" h="60787" extrusionOk="0">
                  <a:moveTo>
                    <a:pt x="0" y="1"/>
                  </a:moveTo>
                  <a:cubicBezTo>
                    <a:pt x="0" y="68"/>
                    <a:pt x="218" y="2056"/>
                    <a:pt x="552" y="5264"/>
                  </a:cubicBezTo>
                  <a:cubicBezTo>
                    <a:pt x="2039" y="19399"/>
                    <a:pt x="6049" y="57144"/>
                    <a:pt x="6049" y="57144"/>
                  </a:cubicBezTo>
                  <a:lnTo>
                    <a:pt x="16676" y="60786"/>
                  </a:lnTo>
                  <a:lnTo>
                    <a:pt x="12081" y="5264"/>
                  </a:lnTo>
                  <a:lnTo>
                    <a:pt x="11663" y="25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5;p38">
              <a:extLst>
                <a:ext uri="{FF2B5EF4-FFF2-40B4-BE49-F238E27FC236}">
                  <a16:creationId xmlns:a16="http://schemas.microsoft.com/office/drawing/2014/main" id="{EF91D0AD-D83C-F49F-8841-552BB26642D7}"/>
                </a:ext>
              </a:extLst>
            </p:cNvPr>
            <p:cNvSpPr/>
            <p:nvPr/>
          </p:nvSpPr>
          <p:spPr>
            <a:xfrm>
              <a:off x="8034307" y="4578546"/>
              <a:ext cx="523216" cy="260278"/>
            </a:xfrm>
            <a:custGeom>
              <a:avLst/>
              <a:gdLst/>
              <a:ahLst/>
              <a:cxnLst/>
              <a:rect l="l" t="t" r="r" b="b"/>
              <a:pathLst>
                <a:path w="16325" h="8121" extrusionOk="0">
                  <a:moveTo>
                    <a:pt x="14420" y="0"/>
                  </a:moveTo>
                  <a:lnTo>
                    <a:pt x="5698" y="451"/>
                  </a:lnTo>
                  <a:cubicBezTo>
                    <a:pt x="5698" y="451"/>
                    <a:pt x="5631" y="1938"/>
                    <a:pt x="5196" y="2506"/>
                  </a:cubicBezTo>
                  <a:cubicBezTo>
                    <a:pt x="4745" y="3058"/>
                    <a:pt x="2490" y="4662"/>
                    <a:pt x="1287" y="5681"/>
                  </a:cubicBezTo>
                  <a:cubicBezTo>
                    <a:pt x="602" y="6249"/>
                    <a:pt x="0" y="7586"/>
                    <a:pt x="217" y="8120"/>
                  </a:cubicBezTo>
                  <a:lnTo>
                    <a:pt x="16324" y="3292"/>
                  </a:lnTo>
                  <a:lnTo>
                    <a:pt x="1442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76;p38">
              <a:extLst>
                <a:ext uri="{FF2B5EF4-FFF2-40B4-BE49-F238E27FC236}">
                  <a16:creationId xmlns:a16="http://schemas.microsoft.com/office/drawing/2014/main" id="{34A49A16-22E9-E12C-3B1C-844E5FE4757E}"/>
                </a:ext>
              </a:extLst>
            </p:cNvPr>
            <p:cNvSpPr/>
            <p:nvPr/>
          </p:nvSpPr>
          <p:spPr>
            <a:xfrm>
              <a:off x="8014469" y="4650658"/>
              <a:ext cx="611065" cy="212780"/>
            </a:xfrm>
            <a:custGeom>
              <a:avLst/>
              <a:gdLst/>
              <a:ahLst/>
              <a:cxnLst/>
              <a:rect l="l" t="t" r="r" b="b"/>
              <a:pathLst>
                <a:path w="19066" h="6639" extrusionOk="0">
                  <a:moveTo>
                    <a:pt x="18297" y="1"/>
                  </a:moveTo>
                  <a:cubicBezTo>
                    <a:pt x="18241" y="1"/>
                    <a:pt x="18185" y="8"/>
                    <a:pt x="18130" y="22"/>
                  </a:cubicBezTo>
                  <a:lnTo>
                    <a:pt x="7937" y="3097"/>
                  </a:lnTo>
                  <a:cubicBezTo>
                    <a:pt x="7937" y="3097"/>
                    <a:pt x="6668" y="1242"/>
                    <a:pt x="4913" y="524"/>
                  </a:cubicBezTo>
                  <a:cubicBezTo>
                    <a:pt x="4211" y="1276"/>
                    <a:pt x="1922" y="3314"/>
                    <a:pt x="953" y="4534"/>
                  </a:cubicBezTo>
                  <a:cubicBezTo>
                    <a:pt x="1" y="5737"/>
                    <a:pt x="251" y="6639"/>
                    <a:pt x="251" y="6639"/>
                  </a:cubicBezTo>
                  <a:lnTo>
                    <a:pt x="18581" y="1142"/>
                  </a:lnTo>
                  <a:cubicBezTo>
                    <a:pt x="18898" y="1058"/>
                    <a:pt x="19065" y="707"/>
                    <a:pt x="18932" y="407"/>
                  </a:cubicBezTo>
                  <a:cubicBezTo>
                    <a:pt x="18821" y="158"/>
                    <a:pt x="18562" y="1"/>
                    <a:pt x="182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7;p38">
              <a:extLst>
                <a:ext uri="{FF2B5EF4-FFF2-40B4-BE49-F238E27FC236}">
                  <a16:creationId xmlns:a16="http://schemas.microsoft.com/office/drawing/2014/main" id="{EBE7F990-E668-B7D6-219E-9D4454C3A47D}"/>
                </a:ext>
              </a:extLst>
            </p:cNvPr>
            <p:cNvSpPr/>
            <p:nvPr/>
          </p:nvSpPr>
          <p:spPr>
            <a:xfrm>
              <a:off x="7671758" y="2891145"/>
              <a:ext cx="873971" cy="1734001"/>
            </a:xfrm>
            <a:custGeom>
              <a:avLst/>
              <a:gdLst/>
              <a:ahLst/>
              <a:cxnLst/>
              <a:rect l="l" t="t" r="r" b="b"/>
              <a:pathLst>
                <a:path w="27269" h="54103" extrusionOk="0">
                  <a:moveTo>
                    <a:pt x="0" y="0"/>
                  </a:moveTo>
                  <a:cubicBezTo>
                    <a:pt x="0" y="67"/>
                    <a:pt x="16174" y="53718"/>
                    <a:pt x="16174" y="53718"/>
                  </a:cubicBezTo>
                  <a:lnTo>
                    <a:pt x="27269" y="54103"/>
                  </a:lnTo>
                  <a:lnTo>
                    <a:pt x="11680" y="25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8;p38">
              <a:extLst>
                <a:ext uri="{FF2B5EF4-FFF2-40B4-BE49-F238E27FC236}">
                  <a16:creationId xmlns:a16="http://schemas.microsoft.com/office/drawing/2014/main" id="{916E0759-EF3A-9EFB-5CB4-63D273EB92D9}"/>
                </a:ext>
              </a:extLst>
            </p:cNvPr>
            <p:cNvSpPr/>
            <p:nvPr/>
          </p:nvSpPr>
          <p:spPr>
            <a:xfrm>
              <a:off x="7359014" y="1837790"/>
              <a:ext cx="932367" cy="1071592"/>
            </a:xfrm>
            <a:custGeom>
              <a:avLst/>
              <a:gdLst/>
              <a:ahLst/>
              <a:cxnLst/>
              <a:rect l="l" t="t" r="r" b="b"/>
              <a:pathLst>
                <a:path w="29091" h="33435" extrusionOk="0">
                  <a:moveTo>
                    <a:pt x="12462" y="0"/>
                  </a:moveTo>
                  <a:cubicBezTo>
                    <a:pt x="11433" y="0"/>
                    <a:pt x="9041" y="347"/>
                    <a:pt x="8355" y="870"/>
                  </a:cubicBezTo>
                  <a:cubicBezTo>
                    <a:pt x="7285" y="1672"/>
                    <a:pt x="585" y="22708"/>
                    <a:pt x="0" y="33435"/>
                  </a:cubicBezTo>
                  <a:lnTo>
                    <a:pt x="23326" y="33435"/>
                  </a:lnTo>
                  <a:lnTo>
                    <a:pt x="20702" y="24646"/>
                  </a:lnTo>
                  <a:cubicBezTo>
                    <a:pt x="20702" y="24646"/>
                    <a:pt x="29090" y="8673"/>
                    <a:pt x="28338" y="6383"/>
                  </a:cubicBezTo>
                  <a:cubicBezTo>
                    <a:pt x="27469" y="3677"/>
                    <a:pt x="24846" y="3008"/>
                    <a:pt x="22607" y="2106"/>
                  </a:cubicBezTo>
                  <a:cubicBezTo>
                    <a:pt x="22290" y="1989"/>
                    <a:pt x="21972" y="1855"/>
                    <a:pt x="21672" y="1705"/>
                  </a:cubicBezTo>
                  <a:cubicBezTo>
                    <a:pt x="19115" y="1137"/>
                    <a:pt x="13785" y="101"/>
                    <a:pt x="13635" y="51"/>
                  </a:cubicBezTo>
                  <a:cubicBezTo>
                    <a:pt x="13635" y="51"/>
                    <a:pt x="13167" y="1"/>
                    <a:pt x="12532" y="1"/>
                  </a:cubicBezTo>
                  <a:cubicBezTo>
                    <a:pt x="12509" y="0"/>
                    <a:pt x="12486" y="0"/>
                    <a:pt x="1246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9;p38">
              <a:extLst>
                <a:ext uri="{FF2B5EF4-FFF2-40B4-BE49-F238E27FC236}">
                  <a16:creationId xmlns:a16="http://schemas.microsoft.com/office/drawing/2014/main" id="{5C4520AD-DE16-F25E-C973-DF26CF1B534B}"/>
                </a:ext>
              </a:extLst>
            </p:cNvPr>
            <p:cNvSpPr/>
            <p:nvPr/>
          </p:nvSpPr>
          <p:spPr>
            <a:xfrm>
              <a:off x="7791176" y="2640514"/>
              <a:ext cx="176211" cy="196691"/>
            </a:xfrm>
            <a:custGeom>
              <a:avLst/>
              <a:gdLst/>
              <a:ahLst/>
              <a:cxnLst/>
              <a:rect l="l" t="t" r="r" b="b"/>
              <a:pathLst>
                <a:path w="5498" h="6137" extrusionOk="0">
                  <a:moveTo>
                    <a:pt x="5247" y="1"/>
                  </a:moveTo>
                  <a:lnTo>
                    <a:pt x="0" y="68"/>
                  </a:lnTo>
                  <a:lnTo>
                    <a:pt x="151" y="4362"/>
                  </a:lnTo>
                  <a:cubicBezTo>
                    <a:pt x="151" y="4362"/>
                    <a:pt x="318" y="5615"/>
                    <a:pt x="2005" y="6033"/>
                  </a:cubicBezTo>
                  <a:cubicBezTo>
                    <a:pt x="2296" y="6105"/>
                    <a:pt x="2582" y="6137"/>
                    <a:pt x="2857" y="6137"/>
                  </a:cubicBezTo>
                  <a:cubicBezTo>
                    <a:pt x="4181" y="6137"/>
                    <a:pt x="5253" y="5390"/>
                    <a:pt x="5364" y="4713"/>
                  </a:cubicBezTo>
                  <a:cubicBezTo>
                    <a:pt x="5497" y="3810"/>
                    <a:pt x="5264"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0;p38">
              <a:extLst>
                <a:ext uri="{FF2B5EF4-FFF2-40B4-BE49-F238E27FC236}">
                  <a16:creationId xmlns:a16="http://schemas.microsoft.com/office/drawing/2014/main" id="{2C86CCBF-6009-3A32-11EB-D6E5D789EE37}"/>
                </a:ext>
              </a:extLst>
            </p:cNvPr>
            <p:cNvSpPr/>
            <p:nvPr/>
          </p:nvSpPr>
          <p:spPr>
            <a:xfrm>
              <a:off x="7445228" y="2642662"/>
              <a:ext cx="176756" cy="196691"/>
            </a:xfrm>
            <a:custGeom>
              <a:avLst/>
              <a:gdLst/>
              <a:ahLst/>
              <a:cxnLst/>
              <a:rect l="l" t="t" r="r" b="b"/>
              <a:pathLst>
                <a:path w="5515" h="6137" extrusionOk="0">
                  <a:moveTo>
                    <a:pt x="5247" y="1"/>
                  </a:moveTo>
                  <a:lnTo>
                    <a:pt x="1" y="68"/>
                  </a:lnTo>
                  <a:lnTo>
                    <a:pt x="151" y="4362"/>
                  </a:lnTo>
                  <a:cubicBezTo>
                    <a:pt x="151" y="4362"/>
                    <a:pt x="318" y="5615"/>
                    <a:pt x="2006" y="6032"/>
                  </a:cubicBezTo>
                  <a:cubicBezTo>
                    <a:pt x="2296" y="6104"/>
                    <a:pt x="2582" y="6137"/>
                    <a:pt x="2858" y="6137"/>
                  </a:cubicBezTo>
                  <a:cubicBezTo>
                    <a:pt x="4181" y="6137"/>
                    <a:pt x="5253" y="5390"/>
                    <a:pt x="5364" y="4713"/>
                  </a:cubicBezTo>
                  <a:cubicBezTo>
                    <a:pt x="5514" y="3810"/>
                    <a:pt x="5280" y="84"/>
                    <a:pt x="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1;p38">
              <a:extLst>
                <a:ext uri="{FF2B5EF4-FFF2-40B4-BE49-F238E27FC236}">
                  <a16:creationId xmlns:a16="http://schemas.microsoft.com/office/drawing/2014/main" id="{D45FFEFD-59CF-45A6-8379-15353C6F3E11}"/>
                </a:ext>
              </a:extLst>
            </p:cNvPr>
            <p:cNvSpPr/>
            <p:nvPr/>
          </p:nvSpPr>
          <p:spPr>
            <a:xfrm>
              <a:off x="7760633" y="1837790"/>
              <a:ext cx="322968" cy="240888"/>
            </a:xfrm>
            <a:custGeom>
              <a:avLst/>
              <a:gdLst/>
              <a:ahLst/>
              <a:cxnLst/>
              <a:rect l="l" t="t" r="r" b="b"/>
              <a:pathLst>
                <a:path w="10077" h="7516" extrusionOk="0">
                  <a:moveTo>
                    <a:pt x="1" y="1"/>
                  </a:moveTo>
                  <a:cubicBezTo>
                    <a:pt x="101" y="2240"/>
                    <a:pt x="419" y="6701"/>
                    <a:pt x="1555" y="7503"/>
                  </a:cubicBezTo>
                  <a:cubicBezTo>
                    <a:pt x="1628" y="7511"/>
                    <a:pt x="1704" y="7515"/>
                    <a:pt x="1783" y="7515"/>
                  </a:cubicBezTo>
                  <a:cubicBezTo>
                    <a:pt x="3939" y="7515"/>
                    <a:pt x="8174" y="4492"/>
                    <a:pt x="10076" y="2106"/>
                  </a:cubicBezTo>
                  <a:cubicBezTo>
                    <a:pt x="9759" y="1989"/>
                    <a:pt x="9441" y="1855"/>
                    <a:pt x="9141" y="1705"/>
                  </a:cubicBezTo>
                  <a:cubicBezTo>
                    <a:pt x="6584" y="1137"/>
                    <a:pt x="1254" y="101"/>
                    <a:pt x="1104" y="51"/>
                  </a:cubicBezTo>
                  <a:cubicBezTo>
                    <a:pt x="1104" y="51"/>
                    <a:pt x="63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2;p38">
              <a:extLst>
                <a:ext uri="{FF2B5EF4-FFF2-40B4-BE49-F238E27FC236}">
                  <a16:creationId xmlns:a16="http://schemas.microsoft.com/office/drawing/2014/main" id="{E4D17D0E-37AA-3C26-1742-5C2CBF2D1AA6}"/>
                </a:ext>
              </a:extLst>
            </p:cNvPr>
            <p:cNvSpPr/>
            <p:nvPr/>
          </p:nvSpPr>
          <p:spPr>
            <a:xfrm>
              <a:off x="7770824" y="1452229"/>
              <a:ext cx="330435" cy="591771"/>
            </a:xfrm>
            <a:custGeom>
              <a:avLst/>
              <a:gdLst/>
              <a:ahLst/>
              <a:cxnLst/>
              <a:rect l="l" t="t" r="r" b="b"/>
              <a:pathLst>
                <a:path w="10310" h="18464" extrusionOk="0">
                  <a:moveTo>
                    <a:pt x="2356" y="1"/>
                  </a:moveTo>
                  <a:cubicBezTo>
                    <a:pt x="1939" y="301"/>
                    <a:pt x="1571" y="886"/>
                    <a:pt x="1270" y="2139"/>
                  </a:cubicBezTo>
                  <a:cubicBezTo>
                    <a:pt x="853" y="4445"/>
                    <a:pt x="151" y="3743"/>
                    <a:pt x="51" y="4295"/>
                  </a:cubicBezTo>
                  <a:cubicBezTo>
                    <a:pt x="0" y="4529"/>
                    <a:pt x="619" y="4729"/>
                    <a:pt x="485" y="5414"/>
                  </a:cubicBezTo>
                  <a:cubicBezTo>
                    <a:pt x="335" y="6133"/>
                    <a:pt x="218" y="7252"/>
                    <a:pt x="418" y="7520"/>
                  </a:cubicBezTo>
                  <a:cubicBezTo>
                    <a:pt x="719" y="7921"/>
                    <a:pt x="1504" y="8171"/>
                    <a:pt x="2557" y="8205"/>
                  </a:cubicBezTo>
                  <a:cubicBezTo>
                    <a:pt x="2674" y="8221"/>
                    <a:pt x="2791" y="8221"/>
                    <a:pt x="2874" y="8238"/>
                  </a:cubicBezTo>
                  <a:cubicBezTo>
                    <a:pt x="3626" y="8338"/>
                    <a:pt x="3325" y="9992"/>
                    <a:pt x="3292" y="10260"/>
                  </a:cubicBezTo>
                  <a:cubicBezTo>
                    <a:pt x="3192" y="10878"/>
                    <a:pt x="2858" y="11446"/>
                    <a:pt x="2356" y="11814"/>
                  </a:cubicBezTo>
                  <a:cubicBezTo>
                    <a:pt x="2010" y="12052"/>
                    <a:pt x="1357" y="12086"/>
                    <a:pt x="1012" y="12086"/>
                  </a:cubicBezTo>
                  <a:cubicBezTo>
                    <a:pt x="874" y="12086"/>
                    <a:pt x="786" y="12081"/>
                    <a:pt x="786" y="12081"/>
                  </a:cubicBezTo>
                  <a:lnTo>
                    <a:pt x="786" y="12081"/>
                  </a:lnTo>
                  <a:cubicBezTo>
                    <a:pt x="786" y="12081"/>
                    <a:pt x="752" y="17946"/>
                    <a:pt x="1805" y="18464"/>
                  </a:cubicBezTo>
                  <a:cubicBezTo>
                    <a:pt x="3476" y="18180"/>
                    <a:pt x="7619" y="15506"/>
                    <a:pt x="9056" y="13869"/>
                  </a:cubicBezTo>
                  <a:cubicBezTo>
                    <a:pt x="7987" y="13234"/>
                    <a:pt x="7001" y="12365"/>
                    <a:pt x="6868" y="11195"/>
                  </a:cubicBezTo>
                  <a:cubicBezTo>
                    <a:pt x="6734" y="10009"/>
                    <a:pt x="7954" y="6032"/>
                    <a:pt x="7954" y="6032"/>
                  </a:cubicBezTo>
                  <a:cubicBezTo>
                    <a:pt x="7954" y="6032"/>
                    <a:pt x="8090" y="6159"/>
                    <a:pt x="8389" y="6159"/>
                  </a:cubicBezTo>
                  <a:cubicBezTo>
                    <a:pt x="8495" y="6159"/>
                    <a:pt x="8623" y="6143"/>
                    <a:pt x="8772" y="6099"/>
                  </a:cubicBezTo>
                  <a:cubicBezTo>
                    <a:pt x="9340" y="5949"/>
                    <a:pt x="10310" y="3660"/>
                    <a:pt x="9524" y="3276"/>
                  </a:cubicBezTo>
                  <a:cubicBezTo>
                    <a:pt x="9358" y="3193"/>
                    <a:pt x="9197" y="3153"/>
                    <a:pt x="9040" y="3153"/>
                  </a:cubicBezTo>
                  <a:cubicBezTo>
                    <a:pt x="8503" y="3153"/>
                    <a:pt x="8024" y="3619"/>
                    <a:pt x="7636" y="4395"/>
                  </a:cubicBezTo>
                  <a:cubicBezTo>
                    <a:pt x="7018" y="3560"/>
                    <a:pt x="6834" y="3276"/>
                    <a:pt x="5899" y="2691"/>
                  </a:cubicBezTo>
                  <a:cubicBezTo>
                    <a:pt x="5113" y="2206"/>
                    <a:pt x="3726" y="1839"/>
                    <a:pt x="2941" y="1070"/>
                  </a:cubicBezTo>
                  <a:cubicBezTo>
                    <a:pt x="2657" y="769"/>
                    <a:pt x="2457" y="402"/>
                    <a:pt x="235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3;p38">
              <a:extLst>
                <a:ext uri="{FF2B5EF4-FFF2-40B4-BE49-F238E27FC236}">
                  <a16:creationId xmlns:a16="http://schemas.microsoft.com/office/drawing/2014/main" id="{24FF17D2-D2D7-8067-D009-C80ADECECF57}"/>
                </a:ext>
              </a:extLst>
            </p:cNvPr>
            <p:cNvSpPr/>
            <p:nvPr/>
          </p:nvSpPr>
          <p:spPr>
            <a:xfrm>
              <a:off x="7794926" y="1619305"/>
              <a:ext cx="266175" cy="424695"/>
            </a:xfrm>
            <a:custGeom>
              <a:avLst/>
              <a:gdLst/>
              <a:ahLst/>
              <a:cxnLst/>
              <a:rect l="l" t="t" r="r" b="b"/>
              <a:pathLst>
                <a:path w="8305" h="13251" extrusionOk="0">
                  <a:moveTo>
                    <a:pt x="6851" y="1"/>
                  </a:moveTo>
                  <a:lnTo>
                    <a:pt x="6851" y="1"/>
                  </a:lnTo>
                  <a:cubicBezTo>
                    <a:pt x="6700" y="335"/>
                    <a:pt x="6583" y="552"/>
                    <a:pt x="6517" y="719"/>
                  </a:cubicBezTo>
                  <a:cubicBezTo>
                    <a:pt x="5311" y="2775"/>
                    <a:pt x="3275" y="3029"/>
                    <a:pt x="2329" y="3029"/>
                  </a:cubicBezTo>
                  <a:cubicBezTo>
                    <a:pt x="2253" y="3029"/>
                    <a:pt x="2183" y="3027"/>
                    <a:pt x="2122" y="3025"/>
                  </a:cubicBezTo>
                  <a:lnTo>
                    <a:pt x="2122" y="3025"/>
                  </a:lnTo>
                  <a:cubicBezTo>
                    <a:pt x="2874" y="3125"/>
                    <a:pt x="2573" y="4779"/>
                    <a:pt x="2540" y="5047"/>
                  </a:cubicBezTo>
                  <a:cubicBezTo>
                    <a:pt x="2440" y="5665"/>
                    <a:pt x="2106" y="6233"/>
                    <a:pt x="1604" y="6601"/>
                  </a:cubicBezTo>
                  <a:cubicBezTo>
                    <a:pt x="1258" y="6839"/>
                    <a:pt x="605" y="6873"/>
                    <a:pt x="260" y="6873"/>
                  </a:cubicBezTo>
                  <a:cubicBezTo>
                    <a:pt x="122" y="6873"/>
                    <a:pt x="34" y="6868"/>
                    <a:pt x="34" y="6868"/>
                  </a:cubicBezTo>
                  <a:lnTo>
                    <a:pt x="34" y="6868"/>
                  </a:lnTo>
                  <a:cubicBezTo>
                    <a:pt x="34" y="6868"/>
                    <a:pt x="0" y="12733"/>
                    <a:pt x="1053" y="13251"/>
                  </a:cubicBezTo>
                  <a:cubicBezTo>
                    <a:pt x="2724" y="12967"/>
                    <a:pt x="6867" y="10293"/>
                    <a:pt x="8304" y="8656"/>
                  </a:cubicBezTo>
                  <a:cubicBezTo>
                    <a:pt x="7235" y="8021"/>
                    <a:pt x="6249" y="7152"/>
                    <a:pt x="6116" y="5982"/>
                  </a:cubicBezTo>
                  <a:cubicBezTo>
                    <a:pt x="5982" y="4796"/>
                    <a:pt x="7202" y="819"/>
                    <a:pt x="7202" y="819"/>
                  </a:cubicBezTo>
                  <a:cubicBezTo>
                    <a:pt x="7202" y="819"/>
                    <a:pt x="6817" y="636"/>
                    <a:pt x="6851"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4;p38">
              <a:extLst>
                <a:ext uri="{FF2B5EF4-FFF2-40B4-BE49-F238E27FC236}">
                  <a16:creationId xmlns:a16="http://schemas.microsoft.com/office/drawing/2014/main" id="{D54500BB-BBA7-3FB6-A278-B4642E263C16}"/>
                </a:ext>
              </a:extLst>
            </p:cNvPr>
            <p:cNvSpPr/>
            <p:nvPr/>
          </p:nvSpPr>
          <p:spPr>
            <a:xfrm>
              <a:off x="8021968" y="1570750"/>
              <a:ext cx="49293" cy="58587"/>
            </a:xfrm>
            <a:custGeom>
              <a:avLst/>
              <a:gdLst/>
              <a:ahLst/>
              <a:cxnLst/>
              <a:rect l="l" t="t" r="r" b="b"/>
              <a:pathLst>
                <a:path w="1538" h="1828" extrusionOk="0">
                  <a:moveTo>
                    <a:pt x="1223" y="0"/>
                  </a:moveTo>
                  <a:cubicBezTo>
                    <a:pt x="1149" y="0"/>
                    <a:pt x="1059" y="17"/>
                    <a:pt x="953" y="62"/>
                  </a:cubicBezTo>
                  <a:cubicBezTo>
                    <a:pt x="368" y="313"/>
                    <a:pt x="1" y="1700"/>
                    <a:pt x="519" y="1816"/>
                  </a:cubicBezTo>
                  <a:cubicBezTo>
                    <a:pt x="551" y="1824"/>
                    <a:pt x="582" y="1827"/>
                    <a:pt x="612" y="1827"/>
                  </a:cubicBezTo>
                  <a:cubicBezTo>
                    <a:pt x="1062" y="1827"/>
                    <a:pt x="1232" y="1054"/>
                    <a:pt x="903" y="898"/>
                  </a:cubicBezTo>
                  <a:cubicBezTo>
                    <a:pt x="836" y="864"/>
                    <a:pt x="769" y="831"/>
                    <a:pt x="686" y="797"/>
                  </a:cubicBezTo>
                  <a:cubicBezTo>
                    <a:pt x="686" y="797"/>
                    <a:pt x="908" y="143"/>
                    <a:pt x="1392" y="143"/>
                  </a:cubicBezTo>
                  <a:cubicBezTo>
                    <a:pt x="1438" y="143"/>
                    <a:pt x="1487" y="149"/>
                    <a:pt x="1538" y="162"/>
                  </a:cubicBezTo>
                  <a:cubicBezTo>
                    <a:pt x="1538" y="162"/>
                    <a:pt x="1452" y="0"/>
                    <a:pt x="122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5;p38">
              <a:extLst>
                <a:ext uri="{FF2B5EF4-FFF2-40B4-BE49-F238E27FC236}">
                  <a16:creationId xmlns:a16="http://schemas.microsoft.com/office/drawing/2014/main" id="{06907018-9D41-F378-5E40-2A33373C0545}"/>
                </a:ext>
              </a:extLst>
            </p:cNvPr>
            <p:cNvSpPr/>
            <p:nvPr/>
          </p:nvSpPr>
          <p:spPr>
            <a:xfrm>
              <a:off x="7828643" y="1511104"/>
              <a:ext cx="44582" cy="27916"/>
            </a:xfrm>
            <a:custGeom>
              <a:avLst/>
              <a:gdLst/>
              <a:ahLst/>
              <a:cxnLst/>
              <a:rect l="l" t="t" r="r" b="b"/>
              <a:pathLst>
                <a:path w="1391" h="871" extrusionOk="0">
                  <a:moveTo>
                    <a:pt x="670" y="0"/>
                  </a:moveTo>
                  <a:cubicBezTo>
                    <a:pt x="415" y="0"/>
                    <a:pt x="152" y="120"/>
                    <a:pt x="1" y="319"/>
                  </a:cubicBezTo>
                  <a:cubicBezTo>
                    <a:pt x="519" y="336"/>
                    <a:pt x="1003" y="536"/>
                    <a:pt x="1371" y="870"/>
                  </a:cubicBezTo>
                  <a:cubicBezTo>
                    <a:pt x="1391" y="249"/>
                    <a:pt x="1038" y="0"/>
                    <a:pt x="6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6;p38">
              <a:extLst>
                <a:ext uri="{FF2B5EF4-FFF2-40B4-BE49-F238E27FC236}">
                  <a16:creationId xmlns:a16="http://schemas.microsoft.com/office/drawing/2014/main" id="{1A8FF1BF-3984-4377-165D-9446E226AB40}"/>
                </a:ext>
              </a:extLst>
            </p:cNvPr>
            <p:cNvSpPr/>
            <p:nvPr/>
          </p:nvSpPr>
          <p:spPr>
            <a:xfrm>
              <a:off x="7826527" y="1543603"/>
              <a:ext cx="26249" cy="26153"/>
            </a:xfrm>
            <a:custGeom>
              <a:avLst/>
              <a:gdLst/>
              <a:ahLst/>
              <a:cxnLst/>
              <a:rect l="l" t="t" r="r" b="b"/>
              <a:pathLst>
                <a:path w="819" h="816" extrusionOk="0">
                  <a:moveTo>
                    <a:pt x="419" y="1"/>
                  </a:moveTo>
                  <a:cubicBezTo>
                    <a:pt x="331" y="1"/>
                    <a:pt x="248" y="23"/>
                    <a:pt x="184" y="74"/>
                  </a:cubicBezTo>
                  <a:cubicBezTo>
                    <a:pt x="100" y="124"/>
                    <a:pt x="33" y="224"/>
                    <a:pt x="0" y="324"/>
                  </a:cubicBezTo>
                  <a:cubicBezTo>
                    <a:pt x="0" y="358"/>
                    <a:pt x="0" y="408"/>
                    <a:pt x="0" y="441"/>
                  </a:cubicBezTo>
                  <a:cubicBezTo>
                    <a:pt x="0" y="508"/>
                    <a:pt x="33" y="575"/>
                    <a:pt x="67" y="642"/>
                  </a:cubicBezTo>
                  <a:lnTo>
                    <a:pt x="150" y="725"/>
                  </a:lnTo>
                  <a:cubicBezTo>
                    <a:pt x="201" y="775"/>
                    <a:pt x="267" y="809"/>
                    <a:pt x="334" y="809"/>
                  </a:cubicBezTo>
                  <a:cubicBezTo>
                    <a:pt x="359" y="813"/>
                    <a:pt x="385" y="815"/>
                    <a:pt x="412" y="815"/>
                  </a:cubicBezTo>
                  <a:cubicBezTo>
                    <a:pt x="491" y="815"/>
                    <a:pt x="572" y="796"/>
                    <a:pt x="635" y="759"/>
                  </a:cubicBezTo>
                  <a:cubicBezTo>
                    <a:pt x="685" y="725"/>
                    <a:pt x="735" y="692"/>
                    <a:pt x="752" y="642"/>
                  </a:cubicBezTo>
                  <a:cubicBezTo>
                    <a:pt x="785" y="592"/>
                    <a:pt x="802" y="542"/>
                    <a:pt x="819" y="491"/>
                  </a:cubicBezTo>
                  <a:cubicBezTo>
                    <a:pt x="819" y="458"/>
                    <a:pt x="819" y="425"/>
                    <a:pt x="819" y="391"/>
                  </a:cubicBezTo>
                  <a:cubicBezTo>
                    <a:pt x="819" y="308"/>
                    <a:pt x="802" y="241"/>
                    <a:pt x="752" y="174"/>
                  </a:cubicBezTo>
                  <a:lnTo>
                    <a:pt x="685" y="90"/>
                  </a:lnTo>
                  <a:cubicBezTo>
                    <a:pt x="635" y="57"/>
                    <a:pt x="568" y="24"/>
                    <a:pt x="501" y="7"/>
                  </a:cubicBezTo>
                  <a:cubicBezTo>
                    <a:pt x="474" y="3"/>
                    <a:pt x="446" y="1"/>
                    <a:pt x="41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7;p38">
              <a:extLst>
                <a:ext uri="{FF2B5EF4-FFF2-40B4-BE49-F238E27FC236}">
                  <a16:creationId xmlns:a16="http://schemas.microsoft.com/office/drawing/2014/main" id="{7D792834-A255-D6B3-99ED-3942B09F3ADF}"/>
                </a:ext>
              </a:extLst>
            </p:cNvPr>
            <p:cNvSpPr/>
            <p:nvPr/>
          </p:nvSpPr>
          <p:spPr>
            <a:xfrm>
              <a:off x="7805086" y="1639112"/>
              <a:ext cx="63779" cy="23204"/>
            </a:xfrm>
            <a:custGeom>
              <a:avLst/>
              <a:gdLst/>
              <a:ahLst/>
              <a:cxnLst/>
              <a:rect l="l" t="t" r="r" b="b"/>
              <a:pathLst>
                <a:path w="1990" h="724" extrusionOk="0">
                  <a:moveTo>
                    <a:pt x="1989" y="1"/>
                  </a:moveTo>
                  <a:lnTo>
                    <a:pt x="1" y="352"/>
                  </a:lnTo>
                  <a:cubicBezTo>
                    <a:pt x="1" y="352"/>
                    <a:pt x="432" y="724"/>
                    <a:pt x="947" y="724"/>
                  </a:cubicBezTo>
                  <a:cubicBezTo>
                    <a:pt x="1292" y="724"/>
                    <a:pt x="1674" y="557"/>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8;p38">
              <a:extLst>
                <a:ext uri="{FF2B5EF4-FFF2-40B4-BE49-F238E27FC236}">
                  <a16:creationId xmlns:a16="http://schemas.microsoft.com/office/drawing/2014/main" id="{B9B53B34-ED33-349B-7E74-4CF119FB3488}"/>
                </a:ext>
              </a:extLst>
            </p:cNvPr>
            <p:cNvSpPr/>
            <p:nvPr/>
          </p:nvSpPr>
          <p:spPr>
            <a:xfrm>
              <a:off x="7400326" y="1387391"/>
              <a:ext cx="104387" cy="148936"/>
            </a:xfrm>
            <a:custGeom>
              <a:avLst/>
              <a:gdLst/>
              <a:ahLst/>
              <a:cxnLst/>
              <a:rect l="l" t="t" r="r" b="b"/>
              <a:pathLst>
                <a:path w="3257" h="4647" extrusionOk="0">
                  <a:moveTo>
                    <a:pt x="244" y="0"/>
                  </a:moveTo>
                  <a:cubicBezTo>
                    <a:pt x="29" y="0"/>
                    <a:pt x="0" y="478"/>
                    <a:pt x="65" y="720"/>
                  </a:cubicBezTo>
                  <a:cubicBezTo>
                    <a:pt x="132" y="971"/>
                    <a:pt x="349" y="1305"/>
                    <a:pt x="549" y="1372"/>
                  </a:cubicBezTo>
                  <a:cubicBezTo>
                    <a:pt x="917" y="1439"/>
                    <a:pt x="1301" y="1489"/>
                    <a:pt x="1669" y="1522"/>
                  </a:cubicBezTo>
                  <a:lnTo>
                    <a:pt x="3006" y="4647"/>
                  </a:lnTo>
                  <a:cubicBezTo>
                    <a:pt x="3006" y="4647"/>
                    <a:pt x="3256" y="2809"/>
                    <a:pt x="2822" y="1439"/>
                  </a:cubicBezTo>
                  <a:cubicBezTo>
                    <a:pt x="2523" y="531"/>
                    <a:pt x="2341" y="327"/>
                    <a:pt x="2146" y="327"/>
                  </a:cubicBezTo>
                  <a:cubicBezTo>
                    <a:pt x="2046" y="327"/>
                    <a:pt x="1943" y="380"/>
                    <a:pt x="1819" y="420"/>
                  </a:cubicBezTo>
                  <a:cubicBezTo>
                    <a:pt x="1519" y="503"/>
                    <a:pt x="1218" y="570"/>
                    <a:pt x="900" y="620"/>
                  </a:cubicBezTo>
                  <a:cubicBezTo>
                    <a:pt x="900" y="620"/>
                    <a:pt x="499" y="35"/>
                    <a:pt x="265" y="2"/>
                  </a:cubicBezTo>
                  <a:cubicBezTo>
                    <a:pt x="258" y="1"/>
                    <a:pt x="251" y="0"/>
                    <a:pt x="24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9;p38">
              <a:extLst>
                <a:ext uri="{FF2B5EF4-FFF2-40B4-BE49-F238E27FC236}">
                  <a16:creationId xmlns:a16="http://schemas.microsoft.com/office/drawing/2014/main" id="{74B10410-E04A-ACD6-586C-FE716BC71199}"/>
                </a:ext>
              </a:extLst>
            </p:cNvPr>
            <p:cNvSpPr/>
            <p:nvPr/>
          </p:nvSpPr>
          <p:spPr>
            <a:xfrm>
              <a:off x="7336002" y="1412326"/>
              <a:ext cx="168166" cy="161211"/>
            </a:xfrm>
            <a:custGeom>
              <a:avLst/>
              <a:gdLst/>
              <a:ahLst/>
              <a:cxnLst/>
              <a:rect l="l" t="t" r="r" b="b"/>
              <a:pathLst>
                <a:path w="5247" h="5030" extrusionOk="0">
                  <a:moveTo>
                    <a:pt x="1409" y="1"/>
                  </a:moveTo>
                  <a:cubicBezTo>
                    <a:pt x="909" y="1"/>
                    <a:pt x="136" y="68"/>
                    <a:pt x="67" y="193"/>
                  </a:cubicBezTo>
                  <a:cubicBezTo>
                    <a:pt x="17" y="277"/>
                    <a:pt x="0" y="360"/>
                    <a:pt x="0" y="460"/>
                  </a:cubicBezTo>
                  <a:cubicBezTo>
                    <a:pt x="0" y="561"/>
                    <a:pt x="50" y="644"/>
                    <a:pt x="117" y="711"/>
                  </a:cubicBezTo>
                  <a:lnTo>
                    <a:pt x="652" y="828"/>
                  </a:lnTo>
                  <a:cubicBezTo>
                    <a:pt x="652" y="828"/>
                    <a:pt x="518" y="1279"/>
                    <a:pt x="602" y="1329"/>
                  </a:cubicBezTo>
                  <a:cubicBezTo>
                    <a:pt x="802" y="1413"/>
                    <a:pt x="1003" y="1480"/>
                    <a:pt x="1203" y="1546"/>
                  </a:cubicBezTo>
                  <a:cubicBezTo>
                    <a:pt x="1186" y="1630"/>
                    <a:pt x="1170" y="1730"/>
                    <a:pt x="1153" y="1814"/>
                  </a:cubicBezTo>
                  <a:cubicBezTo>
                    <a:pt x="1136" y="1931"/>
                    <a:pt x="1153" y="2031"/>
                    <a:pt x="1203" y="2131"/>
                  </a:cubicBezTo>
                  <a:cubicBezTo>
                    <a:pt x="1253" y="2215"/>
                    <a:pt x="1337" y="2265"/>
                    <a:pt x="1420" y="2315"/>
                  </a:cubicBezTo>
                  <a:cubicBezTo>
                    <a:pt x="1320" y="2348"/>
                    <a:pt x="1220" y="2399"/>
                    <a:pt x="1120" y="2465"/>
                  </a:cubicBezTo>
                  <a:cubicBezTo>
                    <a:pt x="1086" y="2482"/>
                    <a:pt x="1053" y="2499"/>
                    <a:pt x="1036" y="2532"/>
                  </a:cubicBezTo>
                  <a:cubicBezTo>
                    <a:pt x="1003" y="2716"/>
                    <a:pt x="1069" y="2917"/>
                    <a:pt x="1203" y="3033"/>
                  </a:cubicBezTo>
                  <a:cubicBezTo>
                    <a:pt x="1370" y="3117"/>
                    <a:pt x="2373" y="3418"/>
                    <a:pt x="2373" y="3418"/>
                  </a:cubicBezTo>
                  <a:cubicBezTo>
                    <a:pt x="2373" y="3418"/>
                    <a:pt x="3457" y="5029"/>
                    <a:pt x="4463" y="5029"/>
                  </a:cubicBezTo>
                  <a:cubicBezTo>
                    <a:pt x="4501" y="5029"/>
                    <a:pt x="4540" y="5027"/>
                    <a:pt x="4578" y="5022"/>
                  </a:cubicBezTo>
                  <a:cubicBezTo>
                    <a:pt x="5247" y="4922"/>
                    <a:pt x="5230" y="2031"/>
                    <a:pt x="4394" y="1212"/>
                  </a:cubicBezTo>
                  <a:cubicBezTo>
                    <a:pt x="3676" y="494"/>
                    <a:pt x="2089" y="26"/>
                    <a:pt x="1671" y="9"/>
                  </a:cubicBezTo>
                  <a:cubicBezTo>
                    <a:pt x="1600" y="4"/>
                    <a:pt x="1510" y="1"/>
                    <a:pt x="140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0;p38">
              <a:extLst>
                <a:ext uri="{FF2B5EF4-FFF2-40B4-BE49-F238E27FC236}">
                  <a16:creationId xmlns:a16="http://schemas.microsoft.com/office/drawing/2014/main" id="{0306B039-7E50-1067-2BCD-E1D0349854A3}"/>
                </a:ext>
              </a:extLst>
            </p:cNvPr>
            <p:cNvSpPr/>
            <p:nvPr/>
          </p:nvSpPr>
          <p:spPr>
            <a:xfrm>
              <a:off x="7336002" y="1427069"/>
              <a:ext cx="81407" cy="23044"/>
            </a:xfrm>
            <a:custGeom>
              <a:avLst/>
              <a:gdLst/>
              <a:ahLst/>
              <a:cxnLst/>
              <a:rect l="l" t="t" r="r" b="b"/>
              <a:pathLst>
                <a:path w="2540" h="719" extrusionOk="0">
                  <a:moveTo>
                    <a:pt x="0" y="0"/>
                  </a:moveTo>
                  <a:cubicBezTo>
                    <a:pt x="0" y="101"/>
                    <a:pt x="50" y="184"/>
                    <a:pt x="117" y="251"/>
                  </a:cubicBezTo>
                  <a:lnTo>
                    <a:pt x="652" y="368"/>
                  </a:lnTo>
                  <a:cubicBezTo>
                    <a:pt x="652" y="368"/>
                    <a:pt x="2272" y="652"/>
                    <a:pt x="2540" y="719"/>
                  </a:cubicBezTo>
                  <a:cubicBezTo>
                    <a:pt x="2306" y="452"/>
                    <a:pt x="1988" y="268"/>
                    <a:pt x="1637" y="201"/>
                  </a:cubicBezTo>
                  <a:cubicBezTo>
                    <a:pt x="1103" y="101"/>
                    <a:pt x="551" y="34"/>
                    <a:pt x="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1;p38">
              <a:extLst>
                <a:ext uri="{FF2B5EF4-FFF2-40B4-BE49-F238E27FC236}">
                  <a16:creationId xmlns:a16="http://schemas.microsoft.com/office/drawing/2014/main" id="{1A0D4066-EB6F-8F16-F1C5-0203C28A49DE}"/>
                </a:ext>
              </a:extLst>
            </p:cNvPr>
            <p:cNvSpPr/>
            <p:nvPr/>
          </p:nvSpPr>
          <p:spPr>
            <a:xfrm>
              <a:off x="7372924" y="1461876"/>
              <a:ext cx="49325" cy="13942"/>
            </a:xfrm>
            <a:custGeom>
              <a:avLst/>
              <a:gdLst/>
              <a:ahLst/>
              <a:cxnLst/>
              <a:rect l="l" t="t" r="r" b="b"/>
              <a:pathLst>
                <a:path w="1539" h="435" extrusionOk="0">
                  <a:moveTo>
                    <a:pt x="51" y="0"/>
                  </a:moveTo>
                  <a:cubicBezTo>
                    <a:pt x="34" y="84"/>
                    <a:pt x="18" y="184"/>
                    <a:pt x="1" y="268"/>
                  </a:cubicBezTo>
                  <a:cubicBezTo>
                    <a:pt x="502" y="385"/>
                    <a:pt x="1020" y="435"/>
                    <a:pt x="1538" y="435"/>
                  </a:cubicBezTo>
                  <a:lnTo>
                    <a:pt x="5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2;p38">
              <a:extLst>
                <a:ext uri="{FF2B5EF4-FFF2-40B4-BE49-F238E27FC236}">
                  <a16:creationId xmlns:a16="http://schemas.microsoft.com/office/drawing/2014/main" id="{85EAD79C-FF60-AB33-96C0-995B5F4A4E47}"/>
                </a:ext>
              </a:extLst>
            </p:cNvPr>
            <p:cNvSpPr/>
            <p:nvPr/>
          </p:nvSpPr>
          <p:spPr>
            <a:xfrm>
              <a:off x="7371866" y="1486522"/>
              <a:ext cx="40191" cy="9647"/>
            </a:xfrm>
            <a:custGeom>
              <a:avLst/>
              <a:gdLst/>
              <a:ahLst/>
              <a:cxnLst/>
              <a:rect l="l" t="t" r="r" b="b"/>
              <a:pathLst>
                <a:path w="1254" h="301" extrusionOk="0">
                  <a:moveTo>
                    <a:pt x="301" y="0"/>
                  </a:moveTo>
                  <a:cubicBezTo>
                    <a:pt x="201" y="33"/>
                    <a:pt x="101" y="84"/>
                    <a:pt x="1" y="150"/>
                  </a:cubicBezTo>
                  <a:cubicBezTo>
                    <a:pt x="418" y="217"/>
                    <a:pt x="836" y="267"/>
                    <a:pt x="1254" y="301"/>
                  </a:cubicBezTo>
                  <a:cubicBezTo>
                    <a:pt x="936" y="167"/>
                    <a:pt x="619" y="67"/>
                    <a:pt x="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3;p38">
              <a:extLst>
                <a:ext uri="{FF2B5EF4-FFF2-40B4-BE49-F238E27FC236}">
                  <a16:creationId xmlns:a16="http://schemas.microsoft.com/office/drawing/2014/main" id="{372AFF14-D7B6-CCFD-F217-AC2CBFAF5C45}"/>
                </a:ext>
              </a:extLst>
            </p:cNvPr>
            <p:cNvSpPr/>
            <p:nvPr/>
          </p:nvSpPr>
          <p:spPr>
            <a:xfrm>
              <a:off x="7368116" y="1516938"/>
              <a:ext cx="902368" cy="697889"/>
            </a:xfrm>
            <a:custGeom>
              <a:avLst/>
              <a:gdLst/>
              <a:ahLst/>
              <a:cxnLst/>
              <a:rect l="l" t="t" r="r" b="b"/>
              <a:pathLst>
                <a:path w="28155" h="21775" extrusionOk="0">
                  <a:moveTo>
                    <a:pt x="5406" y="1"/>
                  </a:moveTo>
                  <a:cubicBezTo>
                    <a:pt x="5168" y="1"/>
                    <a:pt x="1" y="1825"/>
                    <a:pt x="1" y="1825"/>
                  </a:cubicBezTo>
                  <a:cubicBezTo>
                    <a:pt x="1" y="1825"/>
                    <a:pt x="1772" y="14807"/>
                    <a:pt x="4228" y="20104"/>
                  </a:cubicBezTo>
                  <a:cubicBezTo>
                    <a:pt x="6695" y="21349"/>
                    <a:pt x="10622" y="21774"/>
                    <a:pt x="14405" y="21774"/>
                  </a:cubicBezTo>
                  <a:cubicBezTo>
                    <a:pt x="18794" y="21774"/>
                    <a:pt x="22989" y="21201"/>
                    <a:pt x="24479" y="20672"/>
                  </a:cubicBezTo>
                  <a:cubicBezTo>
                    <a:pt x="27252" y="19686"/>
                    <a:pt x="27987" y="17882"/>
                    <a:pt x="28071" y="17196"/>
                  </a:cubicBezTo>
                  <a:cubicBezTo>
                    <a:pt x="28154" y="16511"/>
                    <a:pt x="28104" y="15024"/>
                    <a:pt x="26851" y="14072"/>
                  </a:cubicBezTo>
                  <a:cubicBezTo>
                    <a:pt x="26120" y="13524"/>
                    <a:pt x="20393" y="13407"/>
                    <a:pt x="15665" y="13407"/>
                  </a:cubicBezTo>
                  <a:cubicBezTo>
                    <a:pt x="12181" y="13407"/>
                    <a:pt x="9240" y="13470"/>
                    <a:pt x="9240" y="13470"/>
                  </a:cubicBezTo>
                  <a:cubicBezTo>
                    <a:pt x="9240" y="13470"/>
                    <a:pt x="5414" y="104"/>
                    <a:pt x="5414" y="3"/>
                  </a:cubicBezTo>
                  <a:cubicBezTo>
                    <a:pt x="5414" y="2"/>
                    <a:pt x="5411"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4;p38">
              <a:extLst>
                <a:ext uri="{FF2B5EF4-FFF2-40B4-BE49-F238E27FC236}">
                  <a16:creationId xmlns:a16="http://schemas.microsoft.com/office/drawing/2014/main" id="{EDDF4C22-690F-3663-3C06-A799B15308D1}"/>
                </a:ext>
              </a:extLst>
            </p:cNvPr>
            <p:cNvSpPr/>
            <p:nvPr/>
          </p:nvSpPr>
          <p:spPr>
            <a:xfrm>
              <a:off x="5832280" y="2001758"/>
              <a:ext cx="947879" cy="442386"/>
            </a:xfrm>
            <a:custGeom>
              <a:avLst/>
              <a:gdLst/>
              <a:ahLst/>
              <a:cxnLst/>
              <a:rect l="l" t="t" r="r" b="b"/>
              <a:pathLst>
                <a:path w="29575" h="13803" extrusionOk="0">
                  <a:moveTo>
                    <a:pt x="27306" y="1"/>
                  </a:moveTo>
                  <a:cubicBezTo>
                    <a:pt x="26976" y="1"/>
                    <a:pt x="26082" y="566"/>
                    <a:pt x="26082" y="566"/>
                  </a:cubicBezTo>
                  <a:cubicBezTo>
                    <a:pt x="25648" y="399"/>
                    <a:pt x="25197" y="265"/>
                    <a:pt x="24746" y="165"/>
                  </a:cubicBezTo>
                  <a:cubicBezTo>
                    <a:pt x="24742" y="164"/>
                    <a:pt x="24738" y="164"/>
                    <a:pt x="24734" y="164"/>
                  </a:cubicBezTo>
                  <a:cubicBezTo>
                    <a:pt x="24387" y="164"/>
                    <a:pt x="22006" y="1501"/>
                    <a:pt x="22006" y="1501"/>
                  </a:cubicBezTo>
                  <a:cubicBezTo>
                    <a:pt x="22006" y="1501"/>
                    <a:pt x="15907" y="5044"/>
                    <a:pt x="12264" y="8085"/>
                  </a:cubicBezTo>
                  <a:cubicBezTo>
                    <a:pt x="9792" y="5779"/>
                    <a:pt x="6099" y="2387"/>
                    <a:pt x="5063" y="1635"/>
                  </a:cubicBezTo>
                  <a:cubicBezTo>
                    <a:pt x="4452" y="1296"/>
                    <a:pt x="3711" y="1036"/>
                    <a:pt x="3004" y="1036"/>
                  </a:cubicBezTo>
                  <a:cubicBezTo>
                    <a:pt x="2105" y="1036"/>
                    <a:pt x="1260" y="1456"/>
                    <a:pt x="802" y="2671"/>
                  </a:cubicBezTo>
                  <a:cubicBezTo>
                    <a:pt x="0" y="4860"/>
                    <a:pt x="3910" y="9104"/>
                    <a:pt x="7820" y="12212"/>
                  </a:cubicBezTo>
                  <a:cubicBezTo>
                    <a:pt x="9230" y="13332"/>
                    <a:pt x="10580" y="13802"/>
                    <a:pt x="11886" y="13802"/>
                  </a:cubicBezTo>
                  <a:cubicBezTo>
                    <a:pt x="13968" y="13802"/>
                    <a:pt x="15935" y="12605"/>
                    <a:pt x="17845" y="10942"/>
                  </a:cubicBezTo>
                  <a:cubicBezTo>
                    <a:pt x="20452" y="8653"/>
                    <a:pt x="21287" y="7065"/>
                    <a:pt x="23442" y="4359"/>
                  </a:cubicBezTo>
                  <a:cubicBezTo>
                    <a:pt x="23559" y="4375"/>
                    <a:pt x="23660" y="4392"/>
                    <a:pt x="23760" y="4409"/>
                  </a:cubicBezTo>
                  <a:cubicBezTo>
                    <a:pt x="24278" y="4492"/>
                    <a:pt x="25748" y="4676"/>
                    <a:pt x="25748" y="4676"/>
                  </a:cubicBezTo>
                  <a:lnTo>
                    <a:pt x="25631" y="4125"/>
                  </a:lnTo>
                  <a:lnTo>
                    <a:pt x="26600" y="3272"/>
                  </a:lnTo>
                  <a:lnTo>
                    <a:pt x="26734" y="3172"/>
                  </a:lnTo>
                  <a:cubicBezTo>
                    <a:pt x="26734" y="3172"/>
                    <a:pt x="27152" y="3022"/>
                    <a:pt x="27503" y="2888"/>
                  </a:cubicBezTo>
                  <a:cubicBezTo>
                    <a:pt x="27686" y="2821"/>
                    <a:pt x="27870" y="2755"/>
                    <a:pt x="27937" y="2738"/>
                  </a:cubicBezTo>
                  <a:cubicBezTo>
                    <a:pt x="28288" y="2504"/>
                    <a:pt x="28622" y="2237"/>
                    <a:pt x="28889" y="1919"/>
                  </a:cubicBezTo>
                  <a:cubicBezTo>
                    <a:pt x="29240" y="1552"/>
                    <a:pt x="29575" y="1084"/>
                    <a:pt x="29407" y="883"/>
                  </a:cubicBezTo>
                  <a:lnTo>
                    <a:pt x="29424" y="883"/>
                  </a:lnTo>
                  <a:cubicBezTo>
                    <a:pt x="29406" y="861"/>
                    <a:pt x="29377" y="851"/>
                    <a:pt x="29338" y="851"/>
                  </a:cubicBezTo>
                  <a:cubicBezTo>
                    <a:pt x="29025" y="851"/>
                    <a:pt x="28109" y="1516"/>
                    <a:pt x="27737" y="1769"/>
                  </a:cubicBezTo>
                  <a:cubicBezTo>
                    <a:pt x="27620" y="1852"/>
                    <a:pt x="27486" y="1902"/>
                    <a:pt x="27336" y="1953"/>
                  </a:cubicBezTo>
                  <a:cubicBezTo>
                    <a:pt x="27068" y="2036"/>
                    <a:pt x="26801" y="2086"/>
                    <a:pt x="26517" y="2120"/>
                  </a:cubicBezTo>
                  <a:lnTo>
                    <a:pt x="26383" y="1886"/>
                  </a:lnTo>
                  <a:lnTo>
                    <a:pt x="26283" y="1719"/>
                  </a:lnTo>
                  <a:cubicBezTo>
                    <a:pt x="26283" y="1719"/>
                    <a:pt x="27118" y="1234"/>
                    <a:pt x="27302" y="883"/>
                  </a:cubicBezTo>
                  <a:cubicBezTo>
                    <a:pt x="27419" y="666"/>
                    <a:pt x="27570" y="215"/>
                    <a:pt x="27402" y="31"/>
                  </a:cubicBezTo>
                  <a:cubicBezTo>
                    <a:pt x="27382" y="10"/>
                    <a:pt x="27348" y="1"/>
                    <a:pt x="2730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5;p38">
              <a:extLst>
                <a:ext uri="{FF2B5EF4-FFF2-40B4-BE49-F238E27FC236}">
                  <a16:creationId xmlns:a16="http://schemas.microsoft.com/office/drawing/2014/main" id="{F7433CDC-5FBB-0F32-77D1-4C5445FC399F}"/>
                </a:ext>
              </a:extLst>
            </p:cNvPr>
            <p:cNvSpPr/>
            <p:nvPr/>
          </p:nvSpPr>
          <p:spPr>
            <a:xfrm>
              <a:off x="6669811" y="2062172"/>
              <a:ext cx="43941" cy="44485"/>
            </a:xfrm>
            <a:custGeom>
              <a:avLst/>
              <a:gdLst/>
              <a:ahLst/>
              <a:cxnLst/>
              <a:rect l="l" t="t" r="r" b="b"/>
              <a:pathLst>
                <a:path w="1371" h="1388" extrusionOk="0">
                  <a:moveTo>
                    <a:pt x="251" y="1"/>
                  </a:moveTo>
                  <a:cubicBezTo>
                    <a:pt x="101" y="68"/>
                    <a:pt x="1" y="134"/>
                    <a:pt x="1" y="134"/>
                  </a:cubicBezTo>
                  <a:lnTo>
                    <a:pt x="485" y="1387"/>
                  </a:lnTo>
                  <a:lnTo>
                    <a:pt x="602" y="1287"/>
                  </a:lnTo>
                  <a:cubicBezTo>
                    <a:pt x="602" y="1287"/>
                    <a:pt x="1020" y="1137"/>
                    <a:pt x="1371" y="1003"/>
                  </a:cubicBezTo>
                  <a:cubicBezTo>
                    <a:pt x="1371" y="686"/>
                    <a:pt x="1321" y="368"/>
                    <a:pt x="1204" y="68"/>
                  </a:cubicBezTo>
                  <a:cubicBezTo>
                    <a:pt x="936" y="151"/>
                    <a:pt x="669" y="201"/>
                    <a:pt x="385" y="235"/>
                  </a:cubicBezTo>
                  <a:lnTo>
                    <a:pt x="251" y="1"/>
                  </a:lnTo>
                  <a:close/>
                </a:path>
              </a:pathLst>
            </a:custGeom>
            <a:solidFill>
              <a:srgbClr val="DE4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6;p38">
              <a:extLst>
                <a:ext uri="{FF2B5EF4-FFF2-40B4-BE49-F238E27FC236}">
                  <a16:creationId xmlns:a16="http://schemas.microsoft.com/office/drawing/2014/main" id="{B6666ECC-2538-91EB-1603-377ED45973EE}"/>
                </a:ext>
              </a:extLst>
            </p:cNvPr>
            <p:cNvSpPr/>
            <p:nvPr/>
          </p:nvSpPr>
          <p:spPr>
            <a:xfrm>
              <a:off x="6608756" y="2041051"/>
              <a:ext cx="98586" cy="110925"/>
            </a:xfrm>
            <a:custGeom>
              <a:avLst/>
              <a:gdLst/>
              <a:ahLst/>
              <a:cxnLst/>
              <a:rect l="l" t="t" r="r" b="b"/>
              <a:pathLst>
                <a:path w="3076" h="3461" extrusionOk="0">
                  <a:moveTo>
                    <a:pt x="1688" y="1"/>
                  </a:moveTo>
                  <a:cubicBezTo>
                    <a:pt x="1351" y="1"/>
                    <a:pt x="1120" y="359"/>
                    <a:pt x="1120" y="359"/>
                  </a:cubicBezTo>
                  <a:lnTo>
                    <a:pt x="1120" y="376"/>
                  </a:lnTo>
                  <a:lnTo>
                    <a:pt x="1404" y="626"/>
                  </a:lnTo>
                  <a:cubicBezTo>
                    <a:pt x="1404" y="626"/>
                    <a:pt x="1310" y="614"/>
                    <a:pt x="1190" y="614"/>
                  </a:cubicBezTo>
                  <a:cubicBezTo>
                    <a:pt x="1025" y="614"/>
                    <a:pt x="813" y="637"/>
                    <a:pt x="736" y="743"/>
                  </a:cubicBezTo>
                  <a:cubicBezTo>
                    <a:pt x="602" y="927"/>
                    <a:pt x="803" y="1328"/>
                    <a:pt x="803" y="1328"/>
                  </a:cubicBezTo>
                  <a:cubicBezTo>
                    <a:pt x="669" y="1244"/>
                    <a:pt x="535" y="1194"/>
                    <a:pt x="385" y="1161"/>
                  </a:cubicBezTo>
                  <a:cubicBezTo>
                    <a:pt x="268" y="1161"/>
                    <a:pt x="151" y="1328"/>
                    <a:pt x="84" y="1529"/>
                  </a:cubicBezTo>
                  <a:cubicBezTo>
                    <a:pt x="1" y="1729"/>
                    <a:pt x="1037" y="3350"/>
                    <a:pt x="1037" y="3350"/>
                  </a:cubicBezTo>
                  <a:cubicBezTo>
                    <a:pt x="1037" y="3350"/>
                    <a:pt x="1295" y="3460"/>
                    <a:pt x="1452" y="3460"/>
                  </a:cubicBezTo>
                  <a:cubicBezTo>
                    <a:pt x="1479" y="3460"/>
                    <a:pt x="1502" y="3457"/>
                    <a:pt x="1521" y="3450"/>
                  </a:cubicBezTo>
                  <a:cubicBezTo>
                    <a:pt x="1672" y="3400"/>
                    <a:pt x="1805" y="2899"/>
                    <a:pt x="1805" y="2899"/>
                  </a:cubicBezTo>
                  <a:cubicBezTo>
                    <a:pt x="1872" y="2899"/>
                    <a:pt x="1939" y="2882"/>
                    <a:pt x="2006" y="2865"/>
                  </a:cubicBezTo>
                  <a:cubicBezTo>
                    <a:pt x="2123" y="2848"/>
                    <a:pt x="2223" y="2798"/>
                    <a:pt x="2323" y="2732"/>
                  </a:cubicBezTo>
                  <a:cubicBezTo>
                    <a:pt x="2474" y="2598"/>
                    <a:pt x="2424" y="2214"/>
                    <a:pt x="2424" y="2214"/>
                  </a:cubicBezTo>
                  <a:cubicBezTo>
                    <a:pt x="2424" y="2214"/>
                    <a:pt x="2507" y="2197"/>
                    <a:pt x="2591" y="2147"/>
                  </a:cubicBezTo>
                  <a:cubicBezTo>
                    <a:pt x="2708" y="2113"/>
                    <a:pt x="2808" y="2046"/>
                    <a:pt x="2891" y="1980"/>
                  </a:cubicBezTo>
                  <a:cubicBezTo>
                    <a:pt x="3075" y="1779"/>
                    <a:pt x="2808" y="1228"/>
                    <a:pt x="2657" y="843"/>
                  </a:cubicBezTo>
                  <a:cubicBezTo>
                    <a:pt x="2524" y="442"/>
                    <a:pt x="2223" y="142"/>
                    <a:pt x="1839" y="25"/>
                  </a:cubicBezTo>
                  <a:cubicBezTo>
                    <a:pt x="1787" y="8"/>
                    <a:pt x="1736" y="1"/>
                    <a:pt x="168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7;p38">
              <a:extLst>
                <a:ext uri="{FF2B5EF4-FFF2-40B4-BE49-F238E27FC236}">
                  <a16:creationId xmlns:a16="http://schemas.microsoft.com/office/drawing/2014/main" id="{2E4D84A6-1D56-A935-F2D7-CC40D77A9637}"/>
                </a:ext>
              </a:extLst>
            </p:cNvPr>
            <p:cNvSpPr/>
            <p:nvPr/>
          </p:nvSpPr>
          <p:spPr>
            <a:xfrm>
              <a:off x="5743245" y="1959260"/>
              <a:ext cx="499788" cy="496551"/>
            </a:xfrm>
            <a:custGeom>
              <a:avLst/>
              <a:gdLst/>
              <a:ahLst/>
              <a:cxnLst/>
              <a:rect l="l" t="t" r="r" b="b"/>
              <a:pathLst>
                <a:path w="15594" h="15493" extrusionOk="0">
                  <a:moveTo>
                    <a:pt x="4500" y="0"/>
                  </a:moveTo>
                  <a:cubicBezTo>
                    <a:pt x="2194" y="0"/>
                    <a:pt x="1" y="2033"/>
                    <a:pt x="1776" y="4999"/>
                  </a:cubicBezTo>
                  <a:cubicBezTo>
                    <a:pt x="4082" y="8842"/>
                    <a:pt x="10732" y="15492"/>
                    <a:pt x="10732" y="15492"/>
                  </a:cubicBezTo>
                  <a:lnTo>
                    <a:pt x="15594" y="8458"/>
                  </a:lnTo>
                  <a:lnTo>
                    <a:pt x="6438" y="538"/>
                  </a:lnTo>
                  <a:cubicBezTo>
                    <a:pt x="5845" y="171"/>
                    <a:pt x="5167" y="0"/>
                    <a:pt x="4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8;p38">
              <a:extLst>
                <a:ext uri="{FF2B5EF4-FFF2-40B4-BE49-F238E27FC236}">
                  <a16:creationId xmlns:a16="http://schemas.microsoft.com/office/drawing/2014/main" id="{BD9FC5B3-8CFF-980B-6FD7-3356EF70E79B}"/>
                </a:ext>
              </a:extLst>
            </p:cNvPr>
            <p:cNvSpPr/>
            <p:nvPr/>
          </p:nvSpPr>
          <p:spPr>
            <a:xfrm>
              <a:off x="6693400" y="1997912"/>
              <a:ext cx="66408" cy="77721"/>
            </a:xfrm>
            <a:custGeom>
              <a:avLst/>
              <a:gdLst/>
              <a:ahLst/>
              <a:cxnLst/>
              <a:rect l="l" t="t" r="r" b="b"/>
              <a:pathLst>
                <a:path w="2072" h="2425" extrusionOk="0">
                  <a:moveTo>
                    <a:pt x="768" y="1"/>
                  </a:moveTo>
                  <a:cubicBezTo>
                    <a:pt x="317" y="1087"/>
                    <a:pt x="267" y="1120"/>
                    <a:pt x="117" y="1688"/>
                  </a:cubicBezTo>
                  <a:cubicBezTo>
                    <a:pt x="1" y="2129"/>
                    <a:pt x="521" y="2425"/>
                    <a:pt x="928" y="2425"/>
                  </a:cubicBezTo>
                  <a:cubicBezTo>
                    <a:pt x="1107" y="2425"/>
                    <a:pt x="1265" y="2367"/>
                    <a:pt x="1336" y="2240"/>
                  </a:cubicBezTo>
                  <a:cubicBezTo>
                    <a:pt x="1470" y="2006"/>
                    <a:pt x="2072" y="535"/>
                    <a:pt x="2072" y="535"/>
                  </a:cubicBezTo>
                  <a:cubicBezTo>
                    <a:pt x="2072" y="535"/>
                    <a:pt x="986" y="101"/>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9;p38">
              <a:extLst>
                <a:ext uri="{FF2B5EF4-FFF2-40B4-BE49-F238E27FC236}">
                  <a16:creationId xmlns:a16="http://schemas.microsoft.com/office/drawing/2014/main" id="{5768AB88-D024-EAA7-5AE5-E256032E6B72}"/>
                </a:ext>
              </a:extLst>
            </p:cNvPr>
            <p:cNvSpPr/>
            <p:nvPr/>
          </p:nvSpPr>
          <p:spPr>
            <a:xfrm>
              <a:off x="6706220" y="1988810"/>
              <a:ext cx="61632" cy="32691"/>
            </a:xfrm>
            <a:custGeom>
              <a:avLst/>
              <a:gdLst/>
              <a:ahLst/>
              <a:cxnLst/>
              <a:rect l="l" t="t" r="r" b="b"/>
              <a:pathLst>
                <a:path w="1923" h="1020" extrusionOk="0">
                  <a:moveTo>
                    <a:pt x="168" y="1"/>
                  </a:moveTo>
                  <a:lnTo>
                    <a:pt x="1" y="368"/>
                  </a:lnTo>
                  <a:lnTo>
                    <a:pt x="1755" y="1020"/>
                  </a:lnTo>
                  <a:lnTo>
                    <a:pt x="1922" y="602"/>
                  </a:lnTo>
                  <a:lnTo>
                    <a:pt x="168"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0;p38">
              <a:extLst>
                <a:ext uri="{FF2B5EF4-FFF2-40B4-BE49-F238E27FC236}">
                  <a16:creationId xmlns:a16="http://schemas.microsoft.com/office/drawing/2014/main" id="{319C9059-1806-EA7C-A3AA-B490319DEC7F}"/>
                </a:ext>
              </a:extLst>
            </p:cNvPr>
            <p:cNvSpPr/>
            <p:nvPr/>
          </p:nvSpPr>
          <p:spPr>
            <a:xfrm>
              <a:off x="6704072" y="2031116"/>
              <a:ext cx="35928" cy="35800"/>
            </a:xfrm>
            <a:custGeom>
              <a:avLst/>
              <a:gdLst/>
              <a:ahLst/>
              <a:cxnLst/>
              <a:rect l="l" t="t" r="r" b="b"/>
              <a:pathLst>
                <a:path w="1121" h="1117" extrusionOk="0">
                  <a:moveTo>
                    <a:pt x="268" y="1"/>
                  </a:moveTo>
                  <a:cubicBezTo>
                    <a:pt x="268" y="1"/>
                    <a:pt x="1" y="485"/>
                    <a:pt x="51" y="803"/>
                  </a:cubicBezTo>
                  <a:cubicBezTo>
                    <a:pt x="74" y="1025"/>
                    <a:pt x="312" y="1116"/>
                    <a:pt x="515" y="1116"/>
                  </a:cubicBezTo>
                  <a:cubicBezTo>
                    <a:pt x="601" y="1116"/>
                    <a:pt x="681" y="1100"/>
                    <a:pt x="736" y="1070"/>
                  </a:cubicBezTo>
                  <a:cubicBezTo>
                    <a:pt x="920" y="986"/>
                    <a:pt x="1120" y="251"/>
                    <a:pt x="1120" y="251"/>
                  </a:cubicBezTo>
                  <a:lnTo>
                    <a:pt x="268" y="1"/>
                  </a:ln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1;p38">
              <a:extLst>
                <a:ext uri="{FF2B5EF4-FFF2-40B4-BE49-F238E27FC236}">
                  <a16:creationId xmlns:a16="http://schemas.microsoft.com/office/drawing/2014/main" id="{FAD14A90-1A86-9EDB-6160-80671F5809AC}"/>
                </a:ext>
              </a:extLst>
            </p:cNvPr>
            <p:cNvSpPr/>
            <p:nvPr/>
          </p:nvSpPr>
          <p:spPr>
            <a:xfrm>
              <a:off x="5872984" y="4672773"/>
              <a:ext cx="508217" cy="193903"/>
            </a:xfrm>
            <a:custGeom>
              <a:avLst/>
              <a:gdLst/>
              <a:ahLst/>
              <a:cxnLst/>
              <a:rect l="l" t="t" r="r" b="b"/>
              <a:pathLst>
                <a:path w="15857" h="6050" extrusionOk="0">
                  <a:moveTo>
                    <a:pt x="6283" y="1"/>
                  </a:moveTo>
                  <a:lnTo>
                    <a:pt x="0" y="435"/>
                  </a:lnTo>
                  <a:lnTo>
                    <a:pt x="117" y="3326"/>
                  </a:lnTo>
                  <a:lnTo>
                    <a:pt x="234" y="6049"/>
                  </a:lnTo>
                  <a:lnTo>
                    <a:pt x="15857" y="6049"/>
                  </a:lnTo>
                  <a:cubicBezTo>
                    <a:pt x="15857" y="6049"/>
                    <a:pt x="14954" y="4261"/>
                    <a:pt x="12415" y="3727"/>
                  </a:cubicBezTo>
                  <a:cubicBezTo>
                    <a:pt x="11329" y="3526"/>
                    <a:pt x="10276" y="3209"/>
                    <a:pt x="9240" y="2791"/>
                  </a:cubicBezTo>
                  <a:cubicBezTo>
                    <a:pt x="6216" y="1521"/>
                    <a:pt x="6283" y="1"/>
                    <a:pt x="628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2;p38">
              <a:extLst>
                <a:ext uri="{FF2B5EF4-FFF2-40B4-BE49-F238E27FC236}">
                  <a16:creationId xmlns:a16="http://schemas.microsoft.com/office/drawing/2014/main" id="{E41EA30A-8859-917D-D0F1-3633763CDFC2}"/>
                </a:ext>
              </a:extLst>
            </p:cNvPr>
            <p:cNvSpPr/>
            <p:nvPr/>
          </p:nvSpPr>
          <p:spPr>
            <a:xfrm>
              <a:off x="5876734" y="4762224"/>
              <a:ext cx="504467" cy="104451"/>
            </a:xfrm>
            <a:custGeom>
              <a:avLst/>
              <a:gdLst/>
              <a:ahLst/>
              <a:cxnLst/>
              <a:rect l="l" t="t" r="r" b="b"/>
              <a:pathLst>
                <a:path w="15740" h="3259" extrusionOk="0">
                  <a:moveTo>
                    <a:pt x="9123" y="0"/>
                  </a:moveTo>
                  <a:cubicBezTo>
                    <a:pt x="8438" y="618"/>
                    <a:pt x="7736" y="1387"/>
                    <a:pt x="7352" y="2155"/>
                  </a:cubicBezTo>
                  <a:cubicBezTo>
                    <a:pt x="3643" y="1838"/>
                    <a:pt x="1437" y="936"/>
                    <a:pt x="0" y="535"/>
                  </a:cubicBezTo>
                  <a:lnTo>
                    <a:pt x="0" y="535"/>
                  </a:lnTo>
                  <a:lnTo>
                    <a:pt x="117" y="3258"/>
                  </a:lnTo>
                  <a:lnTo>
                    <a:pt x="15740" y="3258"/>
                  </a:lnTo>
                  <a:cubicBezTo>
                    <a:pt x="15740" y="3258"/>
                    <a:pt x="14837" y="1470"/>
                    <a:pt x="12298" y="936"/>
                  </a:cubicBezTo>
                  <a:cubicBezTo>
                    <a:pt x="11212" y="735"/>
                    <a:pt x="10159" y="418"/>
                    <a:pt x="912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03;p38">
              <a:extLst>
                <a:ext uri="{FF2B5EF4-FFF2-40B4-BE49-F238E27FC236}">
                  <a16:creationId xmlns:a16="http://schemas.microsoft.com/office/drawing/2014/main" id="{D961B232-2B8B-05D8-5FC6-E11174B4E322}"/>
                </a:ext>
              </a:extLst>
            </p:cNvPr>
            <p:cNvSpPr/>
            <p:nvPr/>
          </p:nvSpPr>
          <p:spPr>
            <a:xfrm>
              <a:off x="5678056" y="2978418"/>
              <a:ext cx="459501" cy="1762397"/>
            </a:xfrm>
            <a:custGeom>
              <a:avLst/>
              <a:gdLst/>
              <a:ahLst/>
              <a:cxnLst/>
              <a:rect l="l" t="t" r="r" b="b"/>
              <a:pathLst>
                <a:path w="14337" h="54989" extrusionOk="0">
                  <a:moveTo>
                    <a:pt x="12264" y="1"/>
                  </a:moveTo>
                  <a:lnTo>
                    <a:pt x="0" y="870"/>
                  </a:lnTo>
                  <a:cubicBezTo>
                    <a:pt x="0" y="870"/>
                    <a:pt x="251" y="2841"/>
                    <a:pt x="619" y="5749"/>
                  </a:cubicBezTo>
                  <a:cubicBezTo>
                    <a:pt x="769" y="6918"/>
                    <a:pt x="936" y="8238"/>
                    <a:pt x="1120" y="9642"/>
                  </a:cubicBezTo>
                  <a:cubicBezTo>
                    <a:pt x="2072" y="17060"/>
                    <a:pt x="3309" y="26768"/>
                    <a:pt x="3543" y="28623"/>
                  </a:cubicBezTo>
                  <a:cubicBezTo>
                    <a:pt x="3543" y="33552"/>
                    <a:pt x="4461" y="54989"/>
                    <a:pt x="4461" y="54989"/>
                  </a:cubicBezTo>
                  <a:lnTo>
                    <a:pt x="13718" y="52984"/>
                  </a:lnTo>
                  <a:cubicBezTo>
                    <a:pt x="13718" y="52984"/>
                    <a:pt x="14336" y="33101"/>
                    <a:pt x="14186" y="27236"/>
                  </a:cubicBezTo>
                  <a:cubicBezTo>
                    <a:pt x="14119" y="25181"/>
                    <a:pt x="13467" y="15941"/>
                    <a:pt x="12933" y="8790"/>
                  </a:cubicBezTo>
                  <a:cubicBezTo>
                    <a:pt x="12849" y="7720"/>
                    <a:pt x="12766" y="6701"/>
                    <a:pt x="12699" y="5749"/>
                  </a:cubicBezTo>
                  <a:cubicBezTo>
                    <a:pt x="12448" y="2390"/>
                    <a:pt x="12264" y="1"/>
                    <a:pt x="12264"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04;p38">
              <a:extLst>
                <a:ext uri="{FF2B5EF4-FFF2-40B4-BE49-F238E27FC236}">
                  <a16:creationId xmlns:a16="http://schemas.microsoft.com/office/drawing/2014/main" id="{316FB68A-02CD-1459-97E9-2626ABB6BBBB}"/>
                </a:ext>
              </a:extLst>
            </p:cNvPr>
            <p:cNvSpPr/>
            <p:nvPr/>
          </p:nvSpPr>
          <p:spPr>
            <a:xfrm>
              <a:off x="5678056" y="2978418"/>
              <a:ext cx="414503" cy="309026"/>
            </a:xfrm>
            <a:custGeom>
              <a:avLst/>
              <a:gdLst/>
              <a:ahLst/>
              <a:cxnLst/>
              <a:rect l="l" t="t" r="r" b="b"/>
              <a:pathLst>
                <a:path w="12933" h="9642" extrusionOk="0">
                  <a:moveTo>
                    <a:pt x="12264" y="1"/>
                  </a:moveTo>
                  <a:lnTo>
                    <a:pt x="0" y="870"/>
                  </a:lnTo>
                  <a:cubicBezTo>
                    <a:pt x="0" y="870"/>
                    <a:pt x="251" y="2841"/>
                    <a:pt x="619" y="5749"/>
                  </a:cubicBezTo>
                  <a:cubicBezTo>
                    <a:pt x="769" y="6918"/>
                    <a:pt x="936" y="8238"/>
                    <a:pt x="1120" y="9642"/>
                  </a:cubicBezTo>
                  <a:lnTo>
                    <a:pt x="12933" y="8790"/>
                  </a:lnTo>
                  <a:cubicBezTo>
                    <a:pt x="12849" y="7720"/>
                    <a:pt x="12766" y="6701"/>
                    <a:pt x="12699" y="5749"/>
                  </a:cubicBezTo>
                  <a:cubicBezTo>
                    <a:pt x="12448" y="2390"/>
                    <a:pt x="12264" y="1"/>
                    <a:pt x="12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05;p38">
              <a:extLst>
                <a:ext uri="{FF2B5EF4-FFF2-40B4-BE49-F238E27FC236}">
                  <a16:creationId xmlns:a16="http://schemas.microsoft.com/office/drawing/2014/main" id="{9A76E591-C419-6F84-0EF4-B44D4DDE4B22}"/>
                </a:ext>
              </a:extLst>
            </p:cNvPr>
            <p:cNvSpPr/>
            <p:nvPr/>
          </p:nvSpPr>
          <p:spPr>
            <a:xfrm>
              <a:off x="5382971" y="4672773"/>
              <a:ext cx="500749" cy="193903"/>
            </a:xfrm>
            <a:custGeom>
              <a:avLst/>
              <a:gdLst/>
              <a:ahLst/>
              <a:cxnLst/>
              <a:rect l="l" t="t" r="r" b="b"/>
              <a:pathLst>
                <a:path w="15624" h="6050" extrusionOk="0">
                  <a:moveTo>
                    <a:pt x="6534" y="1"/>
                  </a:moveTo>
                  <a:lnTo>
                    <a:pt x="218" y="435"/>
                  </a:lnTo>
                  <a:lnTo>
                    <a:pt x="101" y="3326"/>
                  </a:lnTo>
                  <a:lnTo>
                    <a:pt x="1" y="6049"/>
                  </a:lnTo>
                  <a:lnTo>
                    <a:pt x="15623" y="6049"/>
                  </a:lnTo>
                  <a:cubicBezTo>
                    <a:pt x="15623" y="6049"/>
                    <a:pt x="14871" y="4261"/>
                    <a:pt x="12365" y="3727"/>
                  </a:cubicBezTo>
                  <a:cubicBezTo>
                    <a:pt x="11296" y="3526"/>
                    <a:pt x="10260" y="3209"/>
                    <a:pt x="9274" y="2791"/>
                  </a:cubicBezTo>
                  <a:cubicBezTo>
                    <a:pt x="6333" y="1521"/>
                    <a:pt x="6534" y="1"/>
                    <a:pt x="653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06;p38">
              <a:extLst>
                <a:ext uri="{FF2B5EF4-FFF2-40B4-BE49-F238E27FC236}">
                  <a16:creationId xmlns:a16="http://schemas.microsoft.com/office/drawing/2014/main" id="{10038D95-898E-6F05-C78A-56CCDBD7C8CC}"/>
                </a:ext>
              </a:extLst>
            </p:cNvPr>
            <p:cNvSpPr/>
            <p:nvPr/>
          </p:nvSpPr>
          <p:spPr>
            <a:xfrm>
              <a:off x="5382971" y="4762224"/>
              <a:ext cx="500749" cy="104451"/>
            </a:xfrm>
            <a:custGeom>
              <a:avLst/>
              <a:gdLst/>
              <a:ahLst/>
              <a:cxnLst/>
              <a:rect l="l" t="t" r="r" b="b"/>
              <a:pathLst>
                <a:path w="15624" h="3259" extrusionOk="0">
                  <a:moveTo>
                    <a:pt x="9274" y="0"/>
                  </a:moveTo>
                  <a:cubicBezTo>
                    <a:pt x="8539" y="618"/>
                    <a:pt x="7754" y="1387"/>
                    <a:pt x="7319" y="2155"/>
                  </a:cubicBezTo>
                  <a:cubicBezTo>
                    <a:pt x="3627" y="1838"/>
                    <a:pt x="1505" y="936"/>
                    <a:pt x="101" y="535"/>
                  </a:cubicBezTo>
                  <a:lnTo>
                    <a:pt x="1" y="3258"/>
                  </a:lnTo>
                  <a:lnTo>
                    <a:pt x="15623" y="3258"/>
                  </a:lnTo>
                  <a:cubicBezTo>
                    <a:pt x="15623" y="3258"/>
                    <a:pt x="14871" y="1470"/>
                    <a:pt x="12365" y="936"/>
                  </a:cubicBezTo>
                  <a:cubicBezTo>
                    <a:pt x="11296" y="735"/>
                    <a:pt x="10260" y="418"/>
                    <a:pt x="927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07;p38">
              <a:extLst>
                <a:ext uri="{FF2B5EF4-FFF2-40B4-BE49-F238E27FC236}">
                  <a16:creationId xmlns:a16="http://schemas.microsoft.com/office/drawing/2014/main" id="{D22F90C8-8773-4674-949E-0B32B91512E3}"/>
                </a:ext>
              </a:extLst>
            </p:cNvPr>
            <p:cNvSpPr/>
            <p:nvPr/>
          </p:nvSpPr>
          <p:spPr>
            <a:xfrm>
              <a:off x="5327300" y="2978418"/>
              <a:ext cx="395241" cy="1762397"/>
            </a:xfrm>
            <a:custGeom>
              <a:avLst/>
              <a:gdLst/>
              <a:ahLst/>
              <a:cxnLst/>
              <a:rect l="l" t="t" r="r" b="b"/>
              <a:pathLst>
                <a:path w="12332" h="54989" extrusionOk="0">
                  <a:moveTo>
                    <a:pt x="12331" y="1"/>
                  </a:moveTo>
                  <a:lnTo>
                    <a:pt x="0" y="870"/>
                  </a:lnTo>
                  <a:cubicBezTo>
                    <a:pt x="0" y="870"/>
                    <a:pt x="100" y="2841"/>
                    <a:pt x="234" y="5749"/>
                  </a:cubicBezTo>
                  <a:cubicBezTo>
                    <a:pt x="301" y="6918"/>
                    <a:pt x="368" y="8238"/>
                    <a:pt x="435" y="9642"/>
                  </a:cubicBezTo>
                  <a:cubicBezTo>
                    <a:pt x="802" y="17060"/>
                    <a:pt x="1270" y="26768"/>
                    <a:pt x="1354" y="28623"/>
                  </a:cubicBezTo>
                  <a:cubicBezTo>
                    <a:pt x="969" y="33552"/>
                    <a:pt x="201" y="54989"/>
                    <a:pt x="201" y="54989"/>
                  </a:cubicBezTo>
                  <a:lnTo>
                    <a:pt x="9608" y="52984"/>
                  </a:lnTo>
                  <a:cubicBezTo>
                    <a:pt x="9608" y="52984"/>
                    <a:pt x="11796" y="33101"/>
                    <a:pt x="12097" y="27236"/>
                  </a:cubicBezTo>
                  <a:cubicBezTo>
                    <a:pt x="12214" y="25181"/>
                    <a:pt x="12264" y="15941"/>
                    <a:pt x="12298" y="8790"/>
                  </a:cubicBezTo>
                  <a:cubicBezTo>
                    <a:pt x="12314" y="7720"/>
                    <a:pt x="12314" y="6701"/>
                    <a:pt x="12314" y="5749"/>
                  </a:cubicBezTo>
                  <a:cubicBezTo>
                    <a:pt x="12331" y="2390"/>
                    <a:pt x="12331" y="1"/>
                    <a:pt x="1233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08;p38">
              <a:extLst>
                <a:ext uri="{FF2B5EF4-FFF2-40B4-BE49-F238E27FC236}">
                  <a16:creationId xmlns:a16="http://schemas.microsoft.com/office/drawing/2014/main" id="{CC523E23-7CE3-BFFB-77EE-BCA1F75C6AE2}"/>
                </a:ext>
              </a:extLst>
            </p:cNvPr>
            <p:cNvSpPr/>
            <p:nvPr/>
          </p:nvSpPr>
          <p:spPr>
            <a:xfrm>
              <a:off x="5327300" y="2978418"/>
              <a:ext cx="395241" cy="309026"/>
            </a:xfrm>
            <a:custGeom>
              <a:avLst/>
              <a:gdLst/>
              <a:ahLst/>
              <a:cxnLst/>
              <a:rect l="l" t="t" r="r" b="b"/>
              <a:pathLst>
                <a:path w="12332" h="9642" extrusionOk="0">
                  <a:moveTo>
                    <a:pt x="12331" y="1"/>
                  </a:moveTo>
                  <a:lnTo>
                    <a:pt x="0" y="870"/>
                  </a:lnTo>
                  <a:cubicBezTo>
                    <a:pt x="0" y="870"/>
                    <a:pt x="100" y="2841"/>
                    <a:pt x="234" y="5749"/>
                  </a:cubicBezTo>
                  <a:cubicBezTo>
                    <a:pt x="301" y="6918"/>
                    <a:pt x="368" y="8238"/>
                    <a:pt x="435" y="9642"/>
                  </a:cubicBezTo>
                  <a:lnTo>
                    <a:pt x="12298" y="8790"/>
                  </a:lnTo>
                  <a:cubicBezTo>
                    <a:pt x="12314" y="7720"/>
                    <a:pt x="12314" y="6701"/>
                    <a:pt x="12314" y="5749"/>
                  </a:cubicBezTo>
                  <a:cubicBezTo>
                    <a:pt x="12331" y="2390"/>
                    <a:pt x="12331" y="1"/>
                    <a:pt x="12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09;p38">
              <a:extLst>
                <a:ext uri="{FF2B5EF4-FFF2-40B4-BE49-F238E27FC236}">
                  <a16:creationId xmlns:a16="http://schemas.microsoft.com/office/drawing/2014/main" id="{AC510662-BB09-ADE4-2962-31F3C4EADDDF}"/>
                </a:ext>
              </a:extLst>
            </p:cNvPr>
            <p:cNvSpPr/>
            <p:nvPr/>
          </p:nvSpPr>
          <p:spPr>
            <a:xfrm>
              <a:off x="5278552" y="1926697"/>
              <a:ext cx="829005" cy="1100501"/>
            </a:xfrm>
            <a:custGeom>
              <a:avLst/>
              <a:gdLst/>
              <a:ahLst/>
              <a:cxnLst/>
              <a:rect l="l" t="t" r="r" b="b"/>
              <a:pathLst>
                <a:path w="25866" h="34337" extrusionOk="0">
                  <a:moveTo>
                    <a:pt x="8739" y="0"/>
                  </a:moveTo>
                  <a:cubicBezTo>
                    <a:pt x="8422" y="84"/>
                    <a:pt x="8088" y="134"/>
                    <a:pt x="7737" y="201"/>
                  </a:cubicBezTo>
                  <a:cubicBezTo>
                    <a:pt x="5364" y="585"/>
                    <a:pt x="2657" y="685"/>
                    <a:pt x="1220" y="3125"/>
                  </a:cubicBezTo>
                  <a:cubicBezTo>
                    <a:pt x="1" y="5197"/>
                    <a:pt x="1053" y="11262"/>
                    <a:pt x="2139" y="16391"/>
                  </a:cubicBezTo>
                  <a:cubicBezTo>
                    <a:pt x="2741" y="19249"/>
                    <a:pt x="2741" y="22223"/>
                    <a:pt x="2173" y="25097"/>
                  </a:cubicBezTo>
                  <a:cubicBezTo>
                    <a:pt x="1371" y="29090"/>
                    <a:pt x="569" y="34336"/>
                    <a:pt x="569" y="34336"/>
                  </a:cubicBezTo>
                  <a:lnTo>
                    <a:pt x="25866" y="34336"/>
                  </a:lnTo>
                  <a:cubicBezTo>
                    <a:pt x="24729" y="29123"/>
                    <a:pt x="21204" y="18848"/>
                    <a:pt x="21187" y="18764"/>
                  </a:cubicBezTo>
                  <a:cubicBezTo>
                    <a:pt x="21187" y="18764"/>
                    <a:pt x="21872" y="2674"/>
                    <a:pt x="20937" y="1554"/>
                  </a:cubicBezTo>
                  <a:cubicBezTo>
                    <a:pt x="20352" y="886"/>
                    <a:pt x="18998" y="502"/>
                    <a:pt x="18029" y="301"/>
                  </a:cubicBezTo>
                  <a:cubicBezTo>
                    <a:pt x="17411" y="184"/>
                    <a:pt x="16943" y="134"/>
                    <a:pt x="16943" y="134"/>
                  </a:cubicBezTo>
                  <a:cubicBezTo>
                    <a:pt x="16776" y="134"/>
                    <a:pt x="11363" y="0"/>
                    <a:pt x="8739"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10;p38">
              <a:extLst>
                <a:ext uri="{FF2B5EF4-FFF2-40B4-BE49-F238E27FC236}">
                  <a16:creationId xmlns:a16="http://schemas.microsoft.com/office/drawing/2014/main" id="{04104090-5EA5-1B45-B02E-1EEA57163B55}"/>
                </a:ext>
              </a:extLst>
            </p:cNvPr>
            <p:cNvSpPr/>
            <p:nvPr/>
          </p:nvSpPr>
          <p:spPr>
            <a:xfrm>
              <a:off x="5526491" y="1926697"/>
              <a:ext cx="329923" cy="234574"/>
            </a:xfrm>
            <a:custGeom>
              <a:avLst/>
              <a:gdLst/>
              <a:ahLst/>
              <a:cxnLst/>
              <a:rect l="l" t="t" r="r" b="b"/>
              <a:pathLst>
                <a:path w="10294" h="7319" extrusionOk="0">
                  <a:moveTo>
                    <a:pt x="1003" y="0"/>
                  </a:moveTo>
                  <a:cubicBezTo>
                    <a:pt x="686" y="84"/>
                    <a:pt x="352" y="134"/>
                    <a:pt x="1" y="201"/>
                  </a:cubicBezTo>
                  <a:cubicBezTo>
                    <a:pt x="1388" y="3041"/>
                    <a:pt x="5080" y="7085"/>
                    <a:pt x="7169" y="7319"/>
                  </a:cubicBezTo>
                  <a:cubicBezTo>
                    <a:pt x="8439" y="6767"/>
                    <a:pt x="9725" y="2473"/>
                    <a:pt x="10293" y="301"/>
                  </a:cubicBezTo>
                  <a:cubicBezTo>
                    <a:pt x="9675" y="184"/>
                    <a:pt x="9207" y="134"/>
                    <a:pt x="9207" y="134"/>
                  </a:cubicBezTo>
                  <a:cubicBezTo>
                    <a:pt x="9040" y="134"/>
                    <a:pt x="3627" y="0"/>
                    <a:pt x="1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11;p38">
              <a:extLst>
                <a:ext uri="{FF2B5EF4-FFF2-40B4-BE49-F238E27FC236}">
                  <a16:creationId xmlns:a16="http://schemas.microsoft.com/office/drawing/2014/main" id="{D5809343-E396-1E99-7500-40DB91EA962B}"/>
                </a:ext>
              </a:extLst>
            </p:cNvPr>
            <p:cNvSpPr/>
            <p:nvPr/>
          </p:nvSpPr>
          <p:spPr>
            <a:xfrm>
              <a:off x="6086180" y="1928780"/>
              <a:ext cx="49998" cy="160891"/>
            </a:xfrm>
            <a:custGeom>
              <a:avLst/>
              <a:gdLst/>
              <a:ahLst/>
              <a:cxnLst/>
              <a:rect l="l" t="t" r="r" b="b"/>
              <a:pathLst>
                <a:path w="1560" h="5020" extrusionOk="0">
                  <a:moveTo>
                    <a:pt x="716" y="1"/>
                  </a:moveTo>
                  <a:cubicBezTo>
                    <a:pt x="704" y="1"/>
                    <a:pt x="693" y="1"/>
                    <a:pt x="683" y="2"/>
                  </a:cubicBezTo>
                  <a:cubicBezTo>
                    <a:pt x="516" y="2"/>
                    <a:pt x="733" y="1189"/>
                    <a:pt x="683" y="1289"/>
                  </a:cubicBezTo>
                  <a:cubicBezTo>
                    <a:pt x="616" y="1372"/>
                    <a:pt x="132" y="2224"/>
                    <a:pt x="65" y="2542"/>
                  </a:cubicBezTo>
                  <a:cubicBezTo>
                    <a:pt x="1" y="2864"/>
                    <a:pt x="1134" y="4867"/>
                    <a:pt x="1214" y="5007"/>
                  </a:cubicBezTo>
                  <a:lnTo>
                    <a:pt x="1214" y="5007"/>
                  </a:lnTo>
                  <a:cubicBezTo>
                    <a:pt x="1214" y="4807"/>
                    <a:pt x="1560" y="2204"/>
                    <a:pt x="1418" y="1105"/>
                  </a:cubicBezTo>
                  <a:cubicBezTo>
                    <a:pt x="1308" y="146"/>
                    <a:pt x="903" y="1"/>
                    <a:pt x="716" y="1"/>
                  </a:cubicBezTo>
                  <a:close/>
                  <a:moveTo>
                    <a:pt x="1214" y="5007"/>
                  </a:moveTo>
                  <a:lnTo>
                    <a:pt x="1214" y="5007"/>
                  </a:lnTo>
                  <a:cubicBezTo>
                    <a:pt x="1214" y="5015"/>
                    <a:pt x="1214" y="5019"/>
                    <a:pt x="1215" y="5019"/>
                  </a:cubicBezTo>
                  <a:cubicBezTo>
                    <a:pt x="1216" y="5019"/>
                    <a:pt x="1217" y="5018"/>
                    <a:pt x="1218" y="5015"/>
                  </a:cubicBezTo>
                  <a:cubicBezTo>
                    <a:pt x="1218" y="5015"/>
                    <a:pt x="1216" y="5012"/>
                    <a:pt x="1214" y="5007"/>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12;p38">
              <a:extLst>
                <a:ext uri="{FF2B5EF4-FFF2-40B4-BE49-F238E27FC236}">
                  <a16:creationId xmlns:a16="http://schemas.microsoft.com/office/drawing/2014/main" id="{27656D7B-AA5B-2F16-25C5-9AA14D08CB81}"/>
                </a:ext>
              </a:extLst>
            </p:cNvPr>
            <p:cNvSpPr/>
            <p:nvPr/>
          </p:nvSpPr>
          <p:spPr>
            <a:xfrm>
              <a:off x="6109128" y="1874648"/>
              <a:ext cx="64837" cy="181147"/>
            </a:xfrm>
            <a:custGeom>
              <a:avLst/>
              <a:gdLst/>
              <a:ahLst/>
              <a:cxnLst/>
              <a:rect l="l" t="t" r="r" b="b"/>
              <a:pathLst>
                <a:path w="2023" h="5652" extrusionOk="0">
                  <a:moveTo>
                    <a:pt x="1720" y="1"/>
                  </a:moveTo>
                  <a:cubicBezTo>
                    <a:pt x="1390" y="1"/>
                    <a:pt x="455" y="1769"/>
                    <a:pt x="235" y="2510"/>
                  </a:cubicBezTo>
                  <a:cubicBezTo>
                    <a:pt x="1" y="3312"/>
                    <a:pt x="485" y="5651"/>
                    <a:pt x="485" y="5651"/>
                  </a:cubicBezTo>
                  <a:lnTo>
                    <a:pt x="1321" y="4966"/>
                  </a:lnTo>
                  <a:cubicBezTo>
                    <a:pt x="1321" y="4966"/>
                    <a:pt x="1304" y="3964"/>
                    <a:pt x="1204" y="3095"/>
                  </a:cubicBezTo>
                  <a:cubicBezTo>
                    <a:pt x="1237" y="2660"/>
                    <a:pt x="1839" y="1424"/>
                    <a:pt x="1889" y="906"/>
                  </a:cubicBezTo>
                  <a:cubicBezTo>
                    <a:pt x="1939" y="388"/>
                    <a:pt x="2022" y="254"/>
                    <a:pt x="1772" y="20"/>
                  </a:cubicBezTo>
                  <a:cubicBezTo>
                    <a:pt x="1757" y="7"/>
                    <a:pt x="1739" y="1"/>
                    <a:pt x="172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13;p38">
              <a:extLst>
                <a:ext uri="{FF2B5EF4-FFF2-40B4-BE49-F238E27FC236}">
                  <a16:creationId xmlns:a16="http://schemas.microsoft.com/office/drawing/2014/main" id="{E691D549-2792-8F72-0F1E-BC03118F0DC8}"/>
                </a:ext>
              </a:extLst>
            </p:cNvPr>
            <p:cNvSpPr/>
            <p:nvPr/>
          </p:nvSpPr>
          <p:spPr>
            <a:xfrm>
              <a:off x="6138037" y="1851187"/>
              <a:ext cx="46633" cy="158551"/>
            </a:xfrm>
            <a:custGeom>
              <a:avLst/>
              <a:gdLst/>
              <a:ahLst/>
              <a:cxnLst/>
              <a:rect l="l" t="t" r="r" b="b"/>
              <a:pathLst>
                <a:path w="1455" h="4947" extrusionOk="0">
                  <a:moveTo>
                    <a:pt x="1304" y="1"/>
                  </a:moveTo>
                  <a:lnTo>
                    <a:pt x="1" y="151"/>
                  </a:lnTo>
                  <a:lnTo>
                    <a:pt x="201" y="4946"/>
                  </a:lnTo>
                  <a:lnTo>
                    <a:pt x="1455" y="4779"/>
                  </a:lnTo>
                  <a:cubicBezTo>
                    <a:pt x="1455" y="4395"/>
                    <a:pt x="1354" y="168"/>
                    <a:pt x="130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14;p38">
              <a:extLst>
                <a:ext uri="{FF2B5EF4-FFF2-40B4-BE49-F238E27FC236}">
                  <a16:creationId xmlns:a16="http://schemas.microsoft.com/office/drawing/2014/main" id="{4A1CB0CC-04F2-596E-19DF-D52D3083BBC2}"/>
                </a:ext>
              </a:extLst>
            </p:cNvPr>
            <p:cNvSpPr/>
            <p:nvPr/>
          </p:nvSpPr>
          <p:spPr>
            <a:xfrm>
              <a:off x="6086629" y="1940799"/>
              <a:ext cx="159096" cy="211370"/>
            </a:xfrm>
            <a:custGeom>
              <a:avLst/>
              <a:gdLst/>
              <a:ahLst/>
              <a:cxnLst/>
              <a:rect l="l" t="t" r="r" b="b"/>
              <a:pathLst>
                <a:path w="4964" h="6595" extrusionOk="0">
                  <a:moveTo>
                    <a:pt x="3032" y="0"/>
                  </a:moveTo>
                  <a:cubicBezTo>
                    <a:pt x="2348" y="0"/>
                    <a:pt x="1545" y="958"/>
                    <a:pt x="1271" y="1415"/>
                  </a:cubicBezTo>
                  <a:cubicBezTo>
                    <a:pt x="1104" y="1666"/>
                    <a:pt x="1020" y="1966"/>
                    <a:pt x="1020" y="2267"/>
                  </a:cubicBezTo>
                  <a:cubicBezTo>
                    <a:pt x="1037" y="3203"/>
                    <a:pt x="686" y="4105"/>
                    <a:pt x="51" y="4807"/>
                  </a:cubicBezTo>
                  <a:lnTo>
                    <a:pt x="1" y="4857"/>
                  </a:lnTo>
                  <a:lnTo>
                    <a:pt x="1204" y="6595"/>
                  </a:lnTo>
                  <a:cubicBezTo>
                    <a:pt x="1889" y="6311"/>
                    <a:pt x="2524" y="5910"/>
                    <a:pt x="3042" y="5375"/>
                  </a:cubicBezTo>
                  <a:cubicBezTo>
                    <a:pt x="3710" y="4657"/>
                    <a:pt x="4278" y="3637"/>
                    <a:pt x="4228" y="3203"/>
                  </a:cubicBezTo>
                  <a:cubicBezTo>
                    <a:pt x="4429" y="3119"/>
                    <a:pt x="4612" y="3002"/>
                    <a:pt x="4780" y="2869"/>
                  </a:cubicBezTo>
                  <a:cubicBezTo>
                    <a:pt x="4963" y="2702"/>
                    <a:pt x="4930" y="1649"/>
                    <a:pt x="4880" y="1432"/>
                  </a:cubicBezTo>
                  <a:cubicBezTo>
                    <a:pt x="4863" y="1332"/>
                    <a:pt x="4729" y="1231"/>
                    <a:pt x="4579" y="1131"/>
                  </a:cubicBezTo>
                  <a:cubicBezTo>
                    <a:pt x="4445" y="1047"/>
                    <a:pt x="4295" y="964"/>
                    <a:pt x="4145" y="897"/>
                  </a:cubicBezTo>
                  <a:cubicBezTo>
                    <a:pt x="4211" y="780"/>
                    <a:pt x="4195" y="646"/>
                    <a:pt x="4095" y="546"/>
                  </a:cubicBezTo>
                  <a:cubicBezTo>
                    <a:pt x="4095" y="546"/>
                    <a:pt x="4078" y="546"/>
                    <a:pt x="4078" y="530"/>
                  </a:cubicBezTo>
                  <a:cubicBezTo>
                    <a:pt x="3927" y="463"/>
                    <a:pt x="3777" y="429"/>
                    <a:pt x="3627" y="413"/>
                  </a:cubicBezTo>
                  <a:cubicBezTo>
                    <a:pt x="3593" y="296"/>
                    <a:pt x="3510" y="179"/>
                    <a:pt x="3409" y="112"/>
                  </a:cubicBezTo>
                  <a:cubicBezTo>
                    <a:pt x="3343" y="78"/>
                    <a:pt x="3293" y="45"/>
                    <a:pt x="3226" y="28"/>
                  </a:cubicBezTo>
                  <a:cubicBezTo>
                    <a:pt x="3163" y="9"/>
                    <a:pt x="3098" y="0"/>
                    <a:pt x="303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15;p38">
              <a:extLst>
                <a:ext uri="{FF2B5EF4-FFF2-40B4-BE49-F238E27FC236}">
                  <a16:creationId xmlns:a16="http://schemas.microsoft.com/office/drawing/2014/main" id="{1B3084D1-5C80-9446-6CA8-5E673EFCFA60}"/>
                </a:ext>
              </a:extLst>
            </p:cNvPr>
            <p:cNvSpPr/>
            <p:nvPr/>
          </p:nvSpPr>
          <p:spPr>
            <a:xfrm>
              <a:off x="6155729" y="1946536"/>
              <a:ext cx="47146" cy="51953"/>
            </a:xfrm>
            <a:custGeom>
              <a:avLst/>
              <a:gdLst/>
              <a:ahLst/>
              <a:cxnLst/>
              <a:rect l="l" t="t" r="r" b="b"/>
              <a:pathLst>
                <a:path w="1471" h="1621" extrusionOk="0">
                  <a:moveTo>
                    <a:pt x="1173" y="1"/>
                  </a:moveTo>
                  <a:cubicBezTo>
                    <a:pt x="1127" y="1"/>
                    <a:pt x="1080" y="11"/>
                    <a:pt x="1036" y="33"/>
                  </a:cubicBezTo>
                  <a:cubicBezTo>
                    <a:pt x="752" y="133"/>
                    <a:pt x="502" y="284"/>
                    <a:pt x="284" y="501"/>
                  </a:cubicBezTo>
                  <a:cubicBezTo>
                    <a:pt x="34" y="835"/>
                    <a:pt x="0" y="1587"/>
                    <a:pt x="0" y="1604"/>
                  </a:cubicBezTo>
                  <a:lnTo>
                    <a:pt x="0" y="1620"/>
                  </a:lnTo>
                  <a:cubicBezTo>
                    <a:pt x="17" y="1587"/>
                    <a:pt x="301" y="902"/>
                    <a:pt x="619" y="601"/>
                  </a:cubicBezTo>
                  <a:cubicBezTo>
                    <a:pt x="869" y="401"/>
                    <a:pt x="1170" y="284"/>
                    <a:pt x="1471" y="234"/>
                  </a:cubicBezTo>
                  <a:cubicBezTo>
                    <a:pt x="1434" y="85"/>
                    <a:pt x="1305" y="1"/>
                    <a:pt x="11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16;p38">
              <a:extLst>
                <a:ext uri="{FF2B5EF4-FFF2-40B4-BE49-F238E27FC236}">
                  <a16:creationId xmlns:a16="http://schemas.microsoft.com/office/drawing/2014/main" id="{C0D422B5-BE77-F2E9-8754-99977D33CB84}"/>
                </a:ext>
              </a:extLst>
            </p:cNvPr>
            <p:cNvSpPr/>
            <p:nvPr/>
          </p:nvSpPr>
          <p:spPr>
            <a:xfrm>
              <a:off x="6189445" y="1957753"/>
              <a:ext cx="32178" cy="37531"/>
            </a:xfrm>
            <a:custGeom>
              <a:avLst/>
              <a:gdLst/>
              <a:ahLst/>
              <a:cxnLst/>
              <a:rect l="l" t="t" r="r" b="b"/>
              <a:pathLst>
                <a:path w="1004" h="1171" extrusionOk="0">
                  <a:moveTo>
                    <a:pt x="870" y="1"/>
                  </a:moveTo>
                  <a:cubicBezTo>
                    <a:pt x="452" y="285"/>
                    <a:pt x="151" y="702"/>
                    <a:pt x="1" y="1170"/>
                  </a:cubicBezTo>
                  <a:cubicBezTo>
                    <a:pt x="268" y="853"/>
                    <a:pt x="586" y="585"/>
                    <a:pt x="937" y="368"/>
                  </a:cubicBezTo>
                  <a:cubicBezTo>
                    <a:pt x="1003" y="251"/>
                    <a:pt x="987" y="117"/>
                    <a:pt x="887" y="17"/>
                  </a:cubicBezTo>
                  <a:cubicBezTo>
                    <a:pt x="887" y="17"/>
                    <a:pt x="870" y="17"/>
                    <a:pt x="87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7;p38">
              <a:extLst>
                <a:ext uri="{FF2B5EF4-FFF2-40B4-BE49-F238E27FC236}">
                  <a16:creationId xmlns:a16="http://schemas.microsoft.com/office/drawing/2014/main" id="{17EFA53B-9015-452A-8F72-D9C5C2C3F995}"/>
                </a:ext>
              </a:extLst>
            </p:cNvPr>
            <p:cNvSpPr/>
            <p:nvPr/>
          </p:nvSpPr>
          <p:spPr>
            <a:xfrm>
              <a:off x="6218387" y="1977047"/>
              <a:ext cx="27339" cy="66408"/>
            </a:xfrm>
            <a:custGeom>
              <a:avLst/>
              <a:gdLst/>
              <a:ahLst/>
              <a:cxnLst/>
              <a:rect l="l" t="t" r="r" b="b"/>
              <a:pathLst>
                <a:path w="853" h="2072" extrusionOk="0">
                  <a:moveTo>
                    <a:pt x="468" y="0"/>
                  </a:moveTo>
                  <a:cubicBezTo>
                    <a:pt x="468" y="0"/>
                    <a:pt x="468" y="0"/>
                    <a:pt x="468" y="17"/>
                  </a:cubicBezTo>
                  <a:cubicBezTo>
                    <a:pt x="134" y="602"/>
                    <a:pt x="0" y="1270"/>
                    <a:pt x="100" y="1938"/>
                  </a:cubicBezTo>
                  <a:lnTo>
                    <a:pt x="117" y="2072"/>
                  </a:lnTo>
                  <a:cubicBezTo>
                    <a:pt x="318" y="1988"/>
                    <a:pt x="501" y="1871"/>
                    <a:pt x="669" y="1738"/>
                  </a:cubicBezTo>
                  <a:cubicBezTo>
                    <a:pt x="852" y="1571"/>
                    <a:pt x="819" y="518"/>
                    <a:pt x="769" y="301"/>
                  </a:cubicBezTo>
                  <a:cubicBezTo>
                    <a:pt x="752" y="201"/>
                    <a:pt x="618" y="100"/>
                    <a:pt x="468"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8;p38">
              <a:extLst>
                <a:ext uri="{FF2B5EF4-FFF2-40B4-BE49-F238E27FC236}">
                  <a16:creationId xmlns:a16="http://schemas.microsoft.com/office/drawing/2014/main" id="{607787ED-884B-1E17-5F0F-980A7AF25433}"/>
                </a:ext>
              </a:extLst>
            </p:cNvPr>
            <p:cNvSpPr/>
            <p:nvPr/>
          </p:nvSpPr>
          <p:spPr>
            <a:xfrm>
              <a:off x="6138037" y="1822278"/>
              <a:ext cx="41825" cy="40223"/>
            </a:xfrm>
            <a:custGeom>
              <a:avLst/>
              <a:gdLst/>
              <a:ahLst/>
              <a:cxnLst/>
              <a:rect l="l" t="t" r="r" b="b"/>
              <a:pathLst>
                <a:path w="1305" h="1255" extrusionOk="0">
                  <a:moveTo>
                    <a:pt x="569" y="0"/>
                  </a:moveTo>
                  <a:lnTo>
                    <a:pt x="1" y="1053"/>
                  </a:lnTo>
                  <a:cubicBezTo>
                    <a:pt x="201" y="1170"/>
                    <a:pt x="419" y="1237"/>
                    <a:pt x="653" y="1253"/>
                  </a:cubicBezTo>
                  <a:cubicBezTo>
                    <a:pt x="668" y="1254"/>
                    <a:pt x="683" y="1255"/>
                    <a:pt x="697" y="1255"/>
                  </a:cubicBezTo>
                  <a:cubicBezTo>
                    <a:pt x="948" y="1255"/>
                    <a:pt x="1178" y="1123"/>
                    <a:pt x="1304" y="903"/>
                  </a:cubicBezTo>
                  <a:lnTo>
                    <a:pt x="56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9;p38">
              <a:extLst>
                <a:ext uri="{FF2B5EF4-FFF2-40B4-BE49-F238E27FC236}">
                  <a16:creationId xmlns:a16="http://schemas.microsoft.com/office/drawing/2014/main" id="{77040CA2-09B2-910F-2959-3B4268949E27}"/>
                </a:ext>
              </a:extLst>
            </p:cNvPr>
            <p:cNvSpPr/>
            <p:nvPr/>
          </p:nvSpPr>
          <p:spPr>
            <a:xfrm>
              <a:off x="6149832" y="1728019"/>
              <a:ext cx="10737" cy="104739"/>
            </a:xfrm>
            <a:custGeom>
              <a:avLst/>
              <a:gdLst/>
              <a:ahLst/>
              <a:cxnLst/>
              <a:rect l="l" t="t" r="r" b="b"/>
              <a:pathLst>
                <a:path w="335" h="3268" extrusionOk="0">
                  <a:moveTo>
                    <a:pt x="101" y="1"/>
                  </a:moveTo>
                  <a:cubicBezTo>
                    <a:pt x="17" y="686"/>
                    <a:pt x="1" y="1371"/>
                    <a:pt x="51" y="2056"/>
                  </a:cubicBezTo>
                  <a:lnTo>
                    <a:pt x="118" y="3175"/>
                  </a:lnTo>
                  <a:cubicBezTo>
                    <a:pt x="118" y="3238"/>
                    <a:pt x="165" y="3267"/>
                    <a:pt x="216" y="3267"/>
                  </a:cubicBezTo>
                  <a:cubicBezTo>
                    <a:pt x="273" y="3267"/>
                    <a:pt x="335" y="3229"/>
                    <a:pt x="335" y="3158"/>
                  </a:cubicBezTo>
                  <a:lnTo>
                    <a:pt x="101"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0;p38">
              <a:extLst>
                <a:ext uri="{FF2B5EF4-FFF2-40B4-BE49-F238E27FC236}">
                  <a16:creationId xmlns:a16="http://schemas.microsoft.com/office/drawing/2014/main" id="{40111B40-5304-D7D0-8473-1DEC05A2D30D}"/>
                </a:ext>
              </a:extLst>
            </p:cNvPr>
            <p:cNvSpPr/>
            <p:nvPr/>
          </p:nvSpPr>
          <p:spPr>
            <a:xfrm>
              <a:off x="5542035" y="2055762"/>
              <a:ext cx="621738" cy="437515"/>
            </a:xfrm>
            <a:custGeom>
              <a:avLst/>
              <a:gdLst/>
              <a:ahLst/>
              <a:cxnLst/>
              <a:rect l="l" t="t" r="r" b="b"/>
              <a:pathLst>
                <a:path w="19399" h="13651" extrusionOk="0">
                  <a:moveTo>
                    <a:pt x="18179" y="0"/>
                  </a:moveTo>
                  <a:cubicBezTo>
                    <a:pt x="18179" y="0"/>
                    <a:pt x="8204" y="5464"/>
                    <a:pt x="5080" y="7151"/>
                  </a:cubicBezTo>
                  <a:cubicBezTo>
                    <a:pt x="1939" y="8822"/>
                    <a:pt x="0" y="12197"/>
                    <a:pt x="4228" y="13534"/>
                  </a:cubicBezTo>
                  <a:cubicBezTo>
                    <a:pt x="4477" y="13613"/>
                    <a:pt x="4743" y="13650"/>
                    <a:pt x="5025" y="13650"/>
                  </a:cubicBezTo>
                  <a:cubicBezTo>
                    <a:pt x="9938" y="13650"/>
                    <a:pt x="19399" y="2306"/>
                    <a:pt x="19399" y="2306"/>
                  </a:cubicBezTo>
                  <a:lnTo>
                    <a:pt x="1817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1;p38">
              <a:extLst>
                <a:ext uri="{FF2B5EF4-FFF2-40B4-BE49-F238E27FC236}">
                  <a16:creationId xmlns:a16="http://schemas.microsoft.com/office/drawing/2014/main" id="{781DACE2-E7BE-6A0D-EA73-2C547F56F19E}"/>
                </a:ext>
              </a:extLst>
            </p:cNvPr>
            <p:cNvSpPr/>
            <p:nvPr/>
          </p:nvSpPr>
          <p:spPr>
            <a:xfrm>
              <a:off x="5247496" y="1992592"/>
              <a:ext cx="491647" cy="500172"/>
            </a:xfrm>
            <a:custGeom>
              <a:avLst/>
              <a:gdLst/>
              <a:ahLst/>
              <a:cxnLst/>
              <a:rect l="l" t="t" r="r" b="b"/>
              <a:pathLst>
                <a:path w="15340" h="15606" extrusionOk="0">
                  <a:moveTo>
                    <a:pt x="3604" y="0"/>
                  </a:moveTo>
                  <a:cubicBezTo>
                    <a:pt x="3475" y="0"/>
                    <a:pt x="3365" y="22"/>
                    <a:pt x="3275" y="66"/>
                  </a:cubicBezTo>
                  <a:cubicBezTo>
                    <a:pt x="1137" y="1119"/>
                    <a:pt x="1" y="4110"/>
                    <a:pt x="1638" y="6867"/>
                  </a:cubicBezTo>
                  <a:cubicBezTo>
                    <a:pt x="3275" y="9624"/>
                    <a:pt x="7887" y="13968"/>
                    <a:pt x="10728" y="15605"/>
                  </a:cubicBezTo>
                  <a:cubicBezTo>
                    <a:pt x="12265" y="13166"/>
                    <a:pt x="15339" y="7819"/>
                    <a:pt x="15339" y="7819"/>
                  </a:cubicBezTo>
                  <a:cubicBezTo>
                    <a:pt x="15339" y="7819"/>
                    <a:pt x="6071" y="0"/>
                    <a:pt x="3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22;p38">
              <a:extLst>
                <a:ext uri="{FF2B5EF4-FFF2-40B4-BE49-F238E27FC236}">
                  <a16:creationId xmlns:a16="http://schemas.microsoft.com/office/drawing/2014/main" id="{AC3E92DD-C61C-FD97-00CC-9A6B34584278}"/>
                </a:ext>
              </a:extLst>
            </p:cNvPr>
            <p:cNvSpPr/>
            <p:nvPr/>
          </p:nvSpPr>
          <p:spPr>
            <a:xfrm>
              <a:off x="5431719" y="1392936"/>
              <a:ext cx="579464" cy="510653"/>
            </a:xfrm>
            <a:custGeom>
              <a:avLst/>
              <a:gdLst/>
              <a:ahLst/>
              <a:cxnLst/>
              <a:rect l="l" t="t" r="r" b="b"/>
              <a:pathLst>
                <a:path w="18080" h="15933" extrusionOk="0">
                  <a:moveTo>
                    <a:pt x="12671" y="0"/>
                  </a:moveTo>
                  <a:cubicBezTo>
                    <a:pt x="12332" y="0"/>
                    <a:pt x="11980" y="72"/>
                    <a:pt x="11630" y="230"/>
                  </a:cubicBezTo>
                  <a:cubicBezTo>
                    <a:pt x="11195" y="430"/>
                    <a:pt x="11028" y="798"/>
                    <a:pt x="10660" y="1099"/>
                  </a:cubicBezTo>
                  <a:cubicBezTo>
                    <a:pt x="10106" y="602"/>
                    <a:pt x="9391" y="337"/>
                    <a:pt x="8660" y="337"/>
                  </a:cubicBezTo>
                  <a:cubicBezTo>
                    <a:pt x="8334" y="337"/>
                    <a:pt x="8005" y="389"/>
                    <a:pt x="7686" y="497"/>
                  </a:cubicBezTo>
                  <a:cubicBezTo>
                    <a:pt x="6667" y="848"/>
                    <a:pt x="5915" y="1734"/>
                    <a:pt x="5731" y="2803"/>
                  </a:cubicBezTo>
                  <a:cubicBezTo>
                    <a:pt x="5371" y="2424"/>
                    <a:pt x="4845" y="2233"/>
                    <a:pt x="4314" y="2233"/>
                  </a:cubicBezTo>
                  <a:cubicBezTo>
                    <a:pt x="3908" y="2233"/>
                    <a:pt x="3498" y="2345"/>
                    <a:pt x="3158" y="2569"/>
                  </a:cubicBezTo>
                  <a:cubicBezTo>
                    <a:pt x="2373" y="3121"/>
                    <a:pt x="1955" y="4073"/>
                    <a:pt x="2072" y="5042"/>
                  </a:cubicBezTo>
                  <a:cubicBezTo>
                    <a:pt x="1253" y="5142"/>
                    <a:pt x="552" y="5744"/>
                    <a:pt x="351" y="6562"/>
                  </a:cubicBezTo>
                  <a:cubicBezTo>
                    <a:pt x="201" y="7398"/>
                    <a:pt x="568" y="8250"/>
                    <a:pt x="1270" y="8718"/>
                  </a:cubicBezTo>
                  <a:cubicBezTo>
                    <a:pt x="518" y="9269"/>
                    <a:pt x="0" y="10656"/>
                    <a:pt x="568" y="11525"/>
                  </a:cubicBezTo>
                  <a:cubicBezTo>
                    <a:pt x="1061" y="12287"/>
                    <a:pt x="2288" y="12608"/>
                    <a:pt x="3211" y="12608"/>
                  </a:cubicBezTo>
                  <a:cubicBezTo>
                    <a:pt x="3321" y="12608"/>
                    <a:pt x="3426" y="12603"/>
                    <a:pt x="3526" y="12594"/>
                  </a:cubicBezTo>
                  <a:lnTo>
                    <a:pt x="3526" y="12594"/>
                  </a:lnTo>
                  <a:cubicBezTo>
                    <a:pt x="3292" y="13563"/>
                    <a:pt x="4061" y="14365"/>
                    <a:pt x="4980" y="14532"/>
                  </a:cubicBezTo>
                  <a:cubicBezTo>
                    <a:pt x="5095" y="14553"/>
                    <a:pt x="5212" y="14563"/>
                    <a:pt x="5328" y="14563"/>
                  </a:cubicBezTo>
                  <a:cubicBezTo>
                    <a:pt x="5780" y="14563"/>
                    <a:pt x="6221" y="14411"/>
                    <a:pt x="6567" y="14131"/>
                  </a:cubicBezTo>
                  <a:cubicBezTo>
                    <a:pt x="6634" y="14215"/>
                    <a:pt x="6684" y="14315"/>
                    <a:pt x="6751" y="14399"/>
                  </a:cubicBezTo>
                  <a:cubicBezTo>
                    <a:pt x="7205" y="15061"/>
                    <a:pt x="7795" y="15425"/>
                    <a:pt x="8446" y="15425"/>
                  </a:cubicBezTo>
                  <a:cubicBezTo>
                    <a:pt x="8895" y="15425"/>
                    <a:pt x="9374" y="15252"/>
                    <a:pt x="9858" y="14883"/>
                  </a:cubicBezTo>
                  <a:cubicBezTo>
                    <a:pt x="10176" y="15533"/>
                    <a:pt x="10830" y="15933"/>
                    <a:pt x="11541" y="15933"/>
                  </a:cubicBezTo>
                  <a:cubicBezTo>
                    <a:pt x="11653" y="15933"/>
                    <a:pt x="11766" y="15923"/>
                    <a:pt x="11880" y="15903"/>
                  </a:cubicBezTo>
                  <a:cubicBezTo>
                    <a:pt x="12665" y="15752"/>
                    <a:pt x="13467" y="15234"/>
                    <a:pt x="13501" y="14432"/>
                  </a:cubicBezTo>
                  <a:cubicBezTo>
                    <a:pt x="13761" y="14537"/>
                    <a:pt x="14031" y="14587"/>
                    <a:pt x="14298" y="14587"/>
                  </a:cubicBezTo>
                  <a:cubicBezTo>
                    <a:pt x="15008" y="14587"/>
                    <a:pt x="15695" y="14233"/>
                    <a:pt x="16107" y="13613"/>
                  </a:cubicBezTo>
                  <a:cubicBezTo>
                    <a:pt x="16625" y="12761"/>
                    <a:pt x="16508" y="11542"/>
                    <a:pt x="15740" y="10923"/>
                  </a:cubicBezTo>
                  <a:lnTo>
                    <a:pt x="15740" y="10923"/>
                  </a:lnTo>
                  <a:cubicBezTo>
                    <a:pt x="15777" y="10925"/>
                    <a:pt x="15814" y="10926"/>
                    <a:pt x="15851" y="10926"/>
                  </a:cubicBezTo>
                  <a:cubicBezTo>
                    <a:pt x="16744" y="10926"/>
                    <a:pt x="17556" y="10353"/>
                    <a:pt x="17828" y="9486"/>
                  </a:cubicBezTo>
                  <a:cubicBezTo>
                    <a:pt x="18079" y="8601"/>
                    <a:pt x="17661" y="7364"/>
                    <a:pt x="16843" y="6947"/>
                  </a:cubicBezTo>
                  <a:cubicBezTo>
                    <a:pt x="17528" y="6278"/>
                    <a:pt x="17678" y="5209"/>
                    <a:pt x="17210" y="4374"/>
                  </a:cubicBezTo>
                  <a:cubicBezTo>
                    <a:pt x="16872" y="3749"/>
                    <a:pt x="16220" y="3378"/>
                    <a:pt x="15538" y="3378"/>
                  </a:cubicBezTo>
                  <a:cubicBezTo>
                    <a:pt x="15344" y="3378"/>
                    <a:pt x="15147" y="3408"/>
                    <a:pt x="14955" y="3471"/>
                  </a:cubicBezTo>
                  <a:cubicBezTo>
                    <a:pt x="15690" y="1736"/>
                    <a:pt x="14338" y="0"/>
                    <a:pt x="1267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3;p38">
              <a:extLst>
                <a:ext uri="{FF2B5EF4-FFF2-40B4-BE49-F238E27FC236}">
                  <a16:creationId xmlns:a16="http://schemas.microsoft.com/office/drawing/2014/main" id="{86C357CB-502E-955D-39CD-18E2003CDE54}"/>
                </a:ext>
              </a:extLst>
            </p:cNvPr>
            <p:cNvSpPr/>
            <p:nvPr/>
          </p:nvSpPr>
          <p:spPr>
            <a:xfrm>
              <a:off x="5550593" y="1541648"/>
              <a:ext cx="348640" cy="581611"/>
            </a:xfrm>
            <a:custGeom>
              <a:avLst/>
              <a:gdLst/>
              <a:ahLst/>
              <a:cxnLst/>
              <a:rect l="l" t="t" r="r" b="b"/>
              <a:pathLst>
                <a:path w="10878" h="18147" extrusionOk="0">
                  <a:moveTo>
                    <a:pt x="9525" y="1"/>
                  </a:moveTo>
                  <a:cubicBezTo>
                    <a:pt x="9458" y="151"/>
                    <a:pt x="9525" y="636"/>
                    <a:pt x="9240" y="1120"/>
                  </a:cubicBezTo>
                  <a:cubicBezTo>
                    <a:pt x="8856" y="1789"/>
                    <a:pt x="6367" y="1555"/>
                    <a:pt x="5498" y="1872"/>
                  </a:cubicBezTo>
                  <a:cubicBezTo>
                    <a:pt x="4462" y="2223"/>
                    <a:pt x="4211" y="2474"/>
                    <a:pt x="3426" y="3159"/>
                  </a:cubicBezTo>
                  <a:cubicBezTo>
                    <a:pt x="3178" y="2197"/>
                    <a:pt x="2753" y="1617"/>
                    <a:pt x="2127" y="1617"/>
                  </a:cubicBezTo>
                  <a:cubicBezTo>
                    <a:pt x="2035" y="1617"/>
                    <a:pt x="1939" y="1629"/>
                    <a:pt x="1839" y="1655"/>
                  </a:cubicBezTo>
                  <a:cubicBezTo>
                    <a:pt x="986" y="1856"/>
                    <a:pt x="1421" y="4312"/>
                    <a:pt x="1939" y="4579"/>
                  </a:cubicBezTo>
                  <a:cubicBezTo>
                    <a:pt x="2190" y="4705"/>
                    <a:pt x="2390" y="4738"/>
                    <a:pt x="2531" y="4738"/>
                  </a:cubicBezTo>
                  <a:cubicBezTo>
                    <a:pt x="2690" y="4738"/>
                    <a:pt x="2774" y="4696"/>
                    <a:pt x="2774" y="4696"/>
                  </a:cubicBezTo>
                  <a:lnTo>
                    <a:pt x="2774" y="4696"/>
                  </a:lnTo>
                  <a:cubicBezTo>
                    <a:pt x="2774" y="4696"/>
                    <a:pt x="3092" y="8823"/>
                    <a:pt x="2707" y="9959"/>
                  </a:cubicBezTo>
                  <a:cubicBezTo>
                    <a:pt x="2323" y="11079"/>
                    <a:pt x="1187" y="11697"/>
                    <a:pt x="1" y="12081"/>
                  </a:cubicBezTo>
                  <a:cubicBezTo>
                    <a:pt x="1037" y="14003"/>
                    <a:pt x="4512" y="17512"/>
                    <a:pt x="6083" y="18146"/>
                  </a:cubicBezTo>
                  <a:cubicBezTo>
                    <a:pt x="7235" y="17862"/>
                    <a:pt x="8455" y="12148"/>
                    <a:pt x="8455" y="12148"/>
                  </a:cubicBezTo>
                  <a:cubicBezTo>
                    <a:pt x="8455" y="12148"/>
                    <a:pt x="7369" y="11964"/>
                    <a:pt x="6985" y="11547"/>
                  </a:cubicBezTo>
                  <a:cubicBezTo>
                    <a:pt x="6417" y="10928"/>
                    <a:pt x="6567" y="10143"/>
                    <a:pt x="6601" y="9842"/>
                  </a:cubicBezTo>
                  <a:cubicBezTo>
                    <a:pt x="6617" y="9580"/>
                    <a:pt x="6505" y="7936"/>
                    <a:pt x="7210" y="7936"/>
                  </a:cubicBezTo>
                  <a:cubicBezTo>
                    <a:pt x="7224" y="7936"/>
                    <a:pt x="7238" y="7936"/>
                    <a:pt x="7252" y="7938"/>
                  </a:cubicBezTo>
                  <a:cubicBezTo>
                    <a:pt x="7352" y="7938"/>
                    <a:pt x="7453" y="7954"/>
                    <a:pt x="7553" y="7971"/>
                  </a:cubicBezTo>
                  <a:cubicBezTo>
                    <a:pt x="7932" y="8043"/>
                    <a:pt x="8282" y="8079"/>
                    <a:pt x="8591" y="8079"/>
                  </a:cubicBezTo>
                  <a:cubicBezTo>
                    <a:pt x="9140" y="8079"/>
                    <a:pt x="9563" y="7967"/>
                    <a:pt x="9809" y="7754"/>
                  </a:cubicBezTo>
                  <a:cubicBezTo>
                    <a:pt x="10059" y="7537"/>
                    <a:pt x="10043" y="6584"/>
                    <a:pt x="10193" y="5682"/>
                  </a:cubicBezTo>
                  <a:cubicBezTo>
                    <a:pt x="10310" y="4997"/>
                    <a:pt x="10845" y="4930"/>
                    <a:pt x="10861" y="4696"/>
                  </a:cubicBezTo>
                  <a:cubicBezTo>
                    <a:pt x="10878" y="4128"/>
                    <a:pt x="10043" y="4663"/>
                    <a:pt x="10143" y="2323"/>
                  </a:cubicBezTo>
                  <a:cubicBezTo>
                    <a:pt x="10109" y="1037"/>
                    <a:pt x="9875" y="385"/>
                    <a:pt x="952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4;p38">
              <a:extLst>
                <a:ext uri="{FF2B5EF4-FFF2-40B4-BE49-F238E27FC236}">
                  <a16:creationId xmlns:a16="http://schemas.microsoft.com/office/drawing/2014/main" id="{DC08714F-8867-D3F7-A1B3-5818B449B9BB}"/>
                </a:ext>
              </a:extLst>
            </p:cNvPr>
            <p:cNvSpPr/>
            <p:nvPr/>
          </p:nvSpPr>
          <p:spPr>
            <a:xfrm>
              <a:off x="5550593" y="1668566"/>
              <a:ext cx="271015" cy="454693"/>
            </a:xfrm>
            <a:custGeom>
              <a:avLst/>
              <a:gdLst/>
              <a:ahLst/>
              <a:cxnLst/>
              <a:rect l="l" t="t" r="r" b="b"/>
              <a:pathLst>
                <a:path w="8456" h="14187" extrusionOk="0">
                  <a:moveTo>
                    <a:pt x="3292" y="1"/>
                  </a:moveTo>
                  <a:cubicBezTo>
                    <a:pt x="3175" y="619"/>
                    <a:pt x="2774" y="736"/>
                    <a:pt x="2774" y="736"/>
                  </a:cubicBezTo>
                  <a:cubicBezTo>
                    <a:pt x="2774" y="736"/>
                    <a:pt x="3092" y="4863"/>
                    <a:pt x="2707" y="5999"/>
                  </a:cubicBezTo>
                  <a:cubicBezTo>
                    <a:pt x="2323" y="7119"/>
                    <a:pt x="1187" y="7737"/>
                    <a:pt x="1" y="8121"/>
                  </a:cubicBezTo>
                  <a:cubicBezTo>
                    <a:pt x="1037" y="10043"/>
                    <a:pt x="4512" y="13552"/>
                    <a:pt x="6083" y="14186"/>
                  </a:cubicBezTo>
                  <a:cubicBezTo>
                    <a:pt x="7235" y="13902"/>
                    <a:pt x="8455" y="8188"/>
                    <a:pt x="8455" y="8188"/>
                  </a:cubicBezTo>
                  <a:cubicBezTo>
                    <a:pt x="8455" y="8188"/>
                    <a:pt x="7319" y="8054"/>
                    <a:pt x="6985" y="7587"/>
                  </a:cubicBezTo>
                  <a:cubicBezTo>
                    <a:pt x="6550" y="6985"/>
                    <a:pt x="6567" y="6183"/>
                    <a:pt x="6601" y="5882"/>
                  </a:cubicBezTo>
                  <a:cubicBezTo>
                    <a:pt x="6617" y="5620"/>
                    <a:pt x="6505" y="3976"/>
                    <a:pt x="7210" y="3976"/>
                  </a:cubicBezTo>
                  <a:cubicBezTo>
                    <a:pt x="7224" y="3976"/>
                    <a:pt x="7238" y="3976"/>
                    <a:pt x="7252" y="3978"/>
                  </a:cubicBezTo>
                  <a:cubicBezTo>
                    <a:pt x="6433" y="3827"/>
                    <a:pt x="4245" y="3226"/>
                    <a:pt x="3459" y="770"/>
                  </a:cubicBezTo>
                  <a:cubicBezTo>
                    <a:pt x="3426" y="586"/>
                    <a:pt x="3359" y="352"/>
                    <a:pt x="329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5;p38">
              <a:extLst>
                <a:ext uri="{FF2B5EF4-FFF2-40B4-BE49-F238E27FC236}">
                  <a16:creationId xmlns:a16="http://schemas.microsoft.com/office/drawing/2014/main" id="{93E35C3C-4E43-3346-1351-6711242286F8}"/>
                </a:ext>
              </a:extLst>
            </p:cNvPr>
            <p:cNvSpPr/>
            <p:nvPr/>
          </p:nvSpPr>
          <p:spPr>
            <a:xfrm>
              <a:off x="5609501" y="1610684"/>
              <a:ext cx="38043" cy="61664"/>
            </a:xfrm>
            <a:custGeom>
              <a:avLst/>
              <a:gdLst/>
              <a:ahLst/>
              <a:cxnLst/>
              <a:rect l="l" t="t" r="r" b="b"/>
              <a:pathLst>
                <a:path w="1187" h="1924" extrusionOk="0">
                  <a:moveTo>
                    <a:pt x="260" y="1"/>
                  </a:moveTo>
                  <a:cubicBezTo>
                    <a:pt x="96" y="1"/>
                    <a:pt x="1" y="103"/>
                    <a:pt x="1" y="103"/>
                  </a:cubicBezTo>
                  <a:cubicBezTo>
                    <a:pt x="7" y="102"/>
                    <a:pt x="13" y="102"/>
                    <a:pt x="19" y="102"/>
                  </a:cubicBezTo>
                  <a:cubicBezTo>
                    <a:pt x="620" y="102"/>
                    <a:pt x="702" y="905"/>
                    <a:pt x="702" y="905"/>
                  </a:cubicBezTo>
                  <a:cubicBezTo>
                    <a:pt x="619" y="921"/>
                    <a:pt x="535" y="938"/>
                    <a:pt x="468" y="955"/>
                  </a:cubicBezTo>
                  <a:cubicBezTo>
                    <a:pt x="101" y="1038"/>
                    <a:pt x="134" y="1924"/>
                    <a:pt x="652" y="1924"/>
                  </a:cubicBezTo>
                  <a:cubicBezTo>
                    <a:pt x="1187" y="1924"/>
                    <a:pt x="1120" y="504"/>
                    <a:pt x="602" y="136"/>
                  </a:cubicBezTo>
                  <a:cubicBezTo>
                    <a:pt x="469" y="33"/>
                    <a:pt x="354" y="1"/>
                    <a:pt x="26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26;p38">
              <a:extLst>
                <a:ext uri="{FF2B5EF4-FFF2-40B4-BE49-F238E27FC236}">
                  <a16:creationId xmlns:a16="http://schemas.microsoft.com/office/drawing/2014/main" id="{594A325C-4C9B-E748-FE29-9D2E17C290B7}"/>
                </a:ext>
              </a:extLst>
            </p:cNvPr>
            <p:cNvSpPr/>
            <p:nvPr/>
          </p:nvSpPr>
          <p:spPr>
            <a:xfrm>
              <a:off x="5825325" y="1632157"/>
              <a:ext cx="27851" cy="27339"/>
            </a:xfrm>
            <a:custGeom>
              <a:avLst/>
              <a:gdLst/>
              <a:ahLst/>
              <a:cxnLst/>
              <a:rect l="l" t="t" r="r" b="b"/>
              <a:pathLst>
                <a:path w="869" h="853" extrusionOk="0">
                  <a:moveTo>
                    <a:pt x="435" y="1"/>
                  </a:moveTo>
                  <a:cubicBezTo>
                    <a:pt x="368" y="1"/>
                    <a:pt x="301" y="17"/>
                    <a:pt x="234" y="51"/>
                  </a:cubicBezTo>
                  <a:cubicBezTo>
                    <a:pt x="201" y="68"/>
                    <a:pt x="167" y="101"/>
                    <a:pt x="134" y="118"/>
                  </a:cubicBezTo>
                  <a:cubicBezTo>
                    <a:pt x="84" y="168"/>
                    <a:pt x="50" y="235"/>
                    <a:pt x="17" y="318"/>
                  </a:cubicBezTo>
                  <a:cubicBezTo>
                    <a:pt x="17" y="352"/>
                    <a:pt x="17" y="385"/>
                    <a:pt x="0" y="418"/>
                  </a:cubicBezTo>
                  <a:cubicBezTo>
                    <a:pt x="17" y="535"/>
                    <a:pt x="50" y="636"/>
                    <a:pt x="117" y="719"/>
                  </a:cubicBezTo>
                  <a:cubicBezTo>
                    <a:pt x="201" y="803"/>
                    <a:pt x="318" y="853"/>
                    <a:pt x="418" y="853"/>
                  </a:cubicBezTo>
                  <a:cubicBezTo>
                    <a:pt x="501" y="853"/>
                    <a:pt x="568" y="836"/>
                    <a:pt x="635" y="803"/>
                  </a:cubicBezTo>
                  <a:cubicBezTo>
                    <a:pt x="668" y="786"/>
                    <a:pt x="702" y="753"/>
                    <a:pt x="735" y="736"/>
                  </a:cubicBezTo>
                  <a:cubicBezTo>
                    <a:pt x="785" y="686"/>
                    <a:pt x="819" y="619"/>
                    <a:pt x="852" y="552"/>
                  </a:cubicBezTo>
                  <a:cubicBezTo>
                    <a:pt x="852" y="502"/>
                    <a:pt x="852" y="469"/>
                    <a:pt x="852" y="435"/>
                  </a:cubicBezTo>
                  <a:cubicBezTo>
                    <a:pt x="869" y="385"/>
                    <a:pt x="852" y="335"/>
                    <a:pt x="836" y="285"/>
                  </a:cubicBezTo>
                  <a:cubicBezTo>
                    <a:pt x="769" y="118"/>
                    <a:pt x="618" y="1"/>
                    <a:pt x="43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27;p38">
              <a:extLst>
                <a:ext uri="{FF2B5EF4-FFF2-40B4-BE49-F238E27FC236}">
                  <a16:creationId xmlns:a16="http://schemas.microsoft.com/office/drawing/2014/main" id="{A8BF2E82-FE8B-C287-EB29-0EEE8A67FDB0}"/>
                </a:ext>
              </a:extLst>
            </p:cNvPr>
            <p:cNvSpPr/>
            <p:nvPr/>
          </p:nvSpPr>
          <p:spPr>
            <a:xfrm>
              <a:off x="5807121" y="1718372"/>
              <a:ext cx="56248" cy="26537"/>
            </a:xfrm>
            <a:custGeom>
              <a:avLst/>
              <a:gdLst/>
              <a:ahLst/>
              <a:cxnLst/>
              <a:rect l="l" t="t" r="r" b="b"/>
              <a:pathLst>
                <a:path w="1755" h="828" extrusionOk="0">
                  <a:moveTo>
                    <a:pt x="0" y="1"/>
                  </a:moveTo>
                  <a:lnTo>
                    <a:pt x="0" y="1"/>
                  </a:lnTo>
                  <a:cubicBezTo>
                    <a:pt x="50" y="419"/>
                    <a:pt x="368" y="753"/>
                    <a:pt x="785" y="820"/>
                  </a:cubicBezTo>
                  <a:cubicBezTo>
                    <a:pt x="822" y="825"/>
                    <a:pt x="858" y="827"/>
                    <a:pt x="894" y="827"/>
                  </a:cubicBezTo>
                  <a:cubicBezTo>
                    <a:pt x="1404" y="827"/>
                    <a:pt x="1754" y="302"/>
                    <a:pt x="1754" y="302"/>
                  </a:cubicBezTo>
                  <a:cubicBezTo>
                    <a:pt x="1754" y="302"/>
                    <a:pt x="1370" y="285"/>
                    <a:pt x="852" y="218"/>
                  </a:cubicBezTo>
                  <a:cubicBezTo>
                    <a:pt x="568" y="185"/>
                    <a:pt x="284" y="1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28;p38">
              <a:extLst>
                <a:ext uri="{FF2B5EF4-FFF2-40B4-BE49-F238E27FC236}">
                  <a16:creationId xmlns:a16="http://schemas.microsoft.com/office/drawing/2014/main" id="{C71517E6-262E-D6AC-E634-53B737476A67}"/>
                </a:ext>
              </a:extLst>
            </p:cNvPr>
            <p:cNvSpPr/>
            <p:nvPr/>
          </p:nvSpPr>
          <p:spPr>
            <a:xfrm>
              <a:off x="5811928" y="1604851"/>
              <a:ext cx="43941" cy="21441"/>
            </a:xfrm>
            <a:custGeom>
              <a:avLst/>
              <a:gdLst/>
              <a:ahLst/>
              <a:cxnLst/>
              <a:rect l="l" t="t" r="r" b="b"/>
              <a:pathLst>
                <a:path w="1371" h="669" extrusionOk="0">
                  <a:moveTo>
                    <a:pt x="685" y="1"/>
                  </a:moveTo>
                  <a:cubicBezTo>
                    <a:pt x="218" y="17"/>
                    <a:pt x="0" y="669"/>
                    <a:pt x="0" y="669"/>
                  </a:cubicBezTo>
                  <a:cubicBezTo>
                    <a:pt x="218" y="535"/>
                    <a:pt x="452" y="452"/>
                    <a:pt x="685" y="385"/>
                  </a:cubicBezTo>
                  <a:cubicBezTo>
                    <a:pt x="763" y="374"/>
                    <a:pt x="841" y="368"/>
                    <a:pt x="919" y="368"/>
                  </a:cubicBezTo>
                  <a:cubicBezTo>
                    <a:pt x="1073" y="368"/>
                    <a:pt x="1226" y="390"/>
                    <a:pt x="1371" y="435"/>
                  </a:cubicBezTo>
                  <a:cubicBezTo>
                    <a:pt x="1371" y="435"/>
                    <a:pt x="1053" y="1"/>
                    <a:pt x="68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078D4387-F71E-1D33-D895-6FFF4CF7C74D}"/>
              </a:ext>
            </a:extLst>
          </p:cNvPr>
          <p:cNvSpPr>
            <a:spLocks noGrp="1"/>
          </p:cNvSpPr>
          <p:nvPr>
            <p:ph type="title"/>
          </p:nvPr>
        </p:nvSpPr>
        <p:spPr>
          <a:xfrm>
            <a:off x="3821320" y="150764"/>
            <a:ext cx="5076000" cy="615600"/>
          </a:xfrm>
        </p:spPr>
        <p:txBody>
          <a:bodyPr/>
          <a:lstStyle/>
          <a:p>
            <a:r>
              <a:rPr lang="en-US" sz="2400" b="1" i="1" dirty="0">
                <a:latin typeface="Myanmar Text" panose="020B0502040204020203" pitchFamily="34" charset="0"/>
                <a:cs typeface="Myanmar Text" panose="020B0502040204020203" pitchFamily="34" charset="0"/>
              </a:rPr>
              <a:t>Data Flow Diagram</a:t>
            </a:r>
            <a:endParaRPr lang="en-IN" sz="2400" b="1" i="1" dirty="0">
              <a:latin typeface="Myanmar Text" panose="020B0502040204020203" pitchFamily="34" charset="0"/>
              <a:cs typeface="Myanmar Text" panose="020B0502040204020203" pitchFamily="34" charset="0"/>
            </a:endParaRPr>
          </a:p>
        </p:txBody>
      </p:sp>
      <p:pic>
        <p:nvPicPr>
          <p:cNvPr id="93" name="Picture 92">
            <a:extLst>
              <a:ext uri="{FF2B5EF4-FFF2-40B4-BE49-F238E27FC236}">
                <a16:creationId xmlns:a16="http://schemas.microsoft.com/office/drawing/2014/main" id="{2D6A6F96-9FED-FEA2-F107-1C3322B1D1C4}"/>
              </a:ext>
            </a:extLst>
          </p:cNvPr>
          <p:cNvPicPr>
            <a:picLocks noChangeAspect="1"/>
          </p:cNvPicPr>
          <p:nvPr/>
        </p:nvPicPr>
        <p:blipFill rotWithShape="1">
          <a:blip r:embed="rId3"/>
          <a:srcRect l="15578" t="7802" r="24347" b="27897"/>
          <a:stretch/>
        </p:blipFill>
        <p:spPr>
          <a:xfrm>
            <a:off x="90260" y="637728"/>
            <a:ext cx="5979526" cy="4391369"/>
          </a:xfrm>
          <a:prstGeom prst="rect">
            <a:avLst/>
          </a:prstGeom>
        </p:spPr>
      </p:pic>
    </p:spTree>
    <p:extLst>
      <p:ext uri="{BB962C8B-B14F-4D97-AF65-F5344CB8AC3E}">
        <p14:creationId xmlns:p14="http://schemas.microsoft.com/office/powerpoint/2010/main" val="172950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5CB7-CE87-7EF9-50F9-71964B98EE4E}"/>
              </a:ext>
            </a:extLst>
          </p:cNvPr>
          <p:cNvSpPr>
            <a:spLocks noGrp="1"/>
          </p:cNvSpPr>
          <p:nvPr>
            <p:ph type="title"/>
          </p:nvPr>
        </p:nvSpPr>
        <p:spPr>
          <a:xfrm>
            <a:off x="3702240" y="139850"/>
            <a:ext cx="5076000" cy="615600"/>
          </a:xfrm>
        </p:spPr>
        <p:txBody>
          <a:bodyPr/>
          <a:lstStyle/>
          <a:p>
            <a:r>
              <a:rPr lang="en-US" sz="2800" b="1" i="1" dirty="0">
                <a:latin typeface="Myanmar Text" panose="020B0502040204020203" pitchFamily="34" charset="0"/>
                <a:cs typeface="Myanmar Text" panose="020B0502040204020203" pitchFamily="34" charset="0"/>
              </a:rPr>
              <a:t>Tables</a:t>
            </a:r>
            <a:endParaRPr lang="en-IN" sz="2800" b="1" i="1" dirty="0">
              <a:latin typeface="Myanmar Text" panose="020B0502040204020203" pitchFamily="34" charset="0"/>
              <a:cs typeface="Myanmar Text" panose="020B0502040204020203" pitchFamily="34" charset="0"/>
            </a:endParaRPr>
          </a:p>
        </p:txBody>
      </p:sp>
      <p:sp>
        <p:nvSpPr>
          <p:cNvPr id="4" name="Subtitle 3">
            <a:extLst>
              <a:ext uri="{FF2B5EF4-FFF2-40B4-BE49-F238E27FC236}">
                <a16:creationId xmlns:a16="http://schemas.microsoft.com/office/drawing/2014/main" id="{A910B2D7-482A-3C86-1524-33DD62E43E91}"/>
              </a:ext>
            </a:extLst>
          </p:cNvPr>
          <p:cNvSpPr>
            <a:spLocks noGrp="1"/>
          </p:cNvSpPr>
          <p:nvPr>
            <p:ph type="subTitle" idx="1"/>
          </p:nvPr>
        </p:nvSpPr>
        <p:spPr>
          <a:xfrm>
            <a:off x="-1541288" y="387899"/>
            <a:ext cx="5076000" cy="245034"/>
          </a:xfrm>
        </p:spPr>
        <p:txBody>
          <a:bodyPr/>
          <a:lstStyle/>
          <a:p>
            <a:r>
              <a:rPr lang="en-US" b="1" dirty="0">
                <a:solidFill>
                  <a:schemeClr val="accent5">
                    <a:lumMod val="25000"/>
                  </a:schemeClr>
                </a:solidFill>
              </a:rPr>
              <a:t>1. Admin Table</a:t>
            </a:r>
            <a:endParaRPr lang="en-IN" b="1" dirty="0">
              <a:solidFill>
                <a:schemeClr val="accent5">
                  <a:lumMod val="25000"/>
                </a:schemeClr>
              </a:solidFill>
            </a:endParaRPr>
          </a:p>
        </p:txBody>
      </p:sp>
      <p:pic>
        <p:nvPicPr>
          <p:cNvPr id="10" name="Picture 9">
            <a:extLst>
              <a:ext uri="{FF2B5EF4-FFF2-40B4-BE49-F238E27FC236}">
                <a16:creationId xmlns:a16="http://schemas.microsoft.com/office/drawing/2014/main" id="{E4E8E9DB-2219-6AF8-3930-E6FE86294924}"/>
              </a:ext>
            </a:extLst>
          </p:cNvPr>
          <p:cNvPicPr>
            <a:picLocks noChangeAspect="1"/>
          </p:cNvPicPr>
          <p:nvPr/>
        </p:nvPicPr>
        <p:blipFill rotWithShape="1">
          <a:blip r:embed="rId2"/>
          <a:srcRect t="15855" r="85705" b="73658"/>
          <a:stretch/>
        </p:blipFill>
        <p:spPr>
          <a:xfrm>
            <a:off x="350746" y="662727"/>
            <a:ext cx="2317150" cy="661680"/>
          </a:xfrm>
          <a:prstGeom prst="rect">
            <a:avLst/>
          </a:prstGeom>
        </p:spPr>
      </p:pic>
      <p:sp>
        <p:nvSpPr>
          <p:cNvPr id="13" name="Subtitle 3">
            <a:extLst>
              <a:ext uri="{FF2B5EF4-FFF2-40B4-BE49-F238E27FC236}">
                <a16:creationId xmlns:a16="http://schemas.microsoft.com/office/drawing/2014/main" id="{53B085E0-8E66-C09D-075E-F305B692BFD1}"/>
              </a:ext>
            </a:extLst>
          </p:cNvPr>
          <p:cNvSpPr txBox="1">
            <a:spLocks/>
          </p:cNvSpPr>
          <p:nvPr/>
        </p:nvSpPr>
        <p:spPr>
          <a:xfrm>
            <a:off x="-1373760" y="1478664"/>
            <a:ext cx="5076000" cy="2450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2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r>
              <a:rPr lang="en-US" b="1" dirty="0">
                <a:solidFill>
                  <a:schemeClr val="accent5">
                    <a:lumMod val="25000"/>
                  </a:schemeClr>
                </a:solidFill>
              </a:rPr>
              <a:t>2.Doctor’s Details Table</a:t>
            </a:r>
            <a:endParaRPr lang="en-IN" b="1" dirty="0">
              <a:solidFill>
                <a:schemeClr val="accent5">
                  <a:lumMod val="25000"/>
                </a:schemeClr>
              </a:solidFill>
            </a:endParaRPr>
          </a:p>
        </p:txBody>
      </p:sp>
      <p:pic>
        <p:nvPicPr>
          <p:cNvPr id="15" name="Picture 14">
            <a:extLst>
              <a:ext uri="{FF2B5EF4-FFF2-40B4-BE49-F238E27FC236}">
                <a16:creationId xmlns:a16="http://schemas.microsoft.com/office/drawing/2014/main" id="{B4F29F92-DF04-E926-9485-09CE830673F1}"/>
              </a:ext>
            </a:extLst>
          </p:cNvPr>
          <p:cNvPicPr>
            <a:picLocks noChangeAspect="1"/>
          </p:cNvPicPr>
          <p:nvPr/>
        </p:nvPicPr>
        <p:blipFill rotWithShape="1">
          <a:blip r:embed="rId2"/>
          <a:srcRect t="33682" r="41412" b="56291"/>
          <a:stretch/>
        </p:blipFill>
        <p:spPr>
          <a:xfrm>
            <a:off x="336046" y="1847091"/>
            <a:ext cx="6397332" cy="615600"/>
          </a:xfrm>
          <a:prstGeom prst="rect">
            <a:avLst/>
          </a:prstGeom>
        </p:spPr>
      </p:pic>
      <p:sp>
        <p:nvSpPr>
          <p:cNvPr id="16" name="Subtitle 3">
            <a:extLst>
              <a:ext uri="{FF2B5EF4-FFF2-40B4-BE49-F238E27FC236}">
                <a16:creationId xmlns:a16="http://schemas.microsoft.com/office/drawing/2014/main" id="{8943E872-1ACD-2276-56FE-453D8C91BEEF}"/>
              </a:ext>
            </a:extLst>
          </p:cNvPr>
          <p:cNvSpPr txBox="1">
            <a:spLocks/>
          </p:cNvSpPr>
          <p:nvPr/>
        </p:nvSpPr>
        <p:spPr>
          <a:xfrm>
            <a:off x="-1458698" y="2586084"/>
            <a:ext cx="5076000" cy="2450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2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r>
              <a:rPr lang="en-US" b="1" dirty="0">
                <a:solidFill>
                  <a:schemeClr val="accent5">
                    <a:lumMod val="25000"/>
                  </a:schemeClr>
                </a:solidFill>
              </a:rPr>
              <a:t>3.Receptionist Details</a:t>
            </a:r>
            <a:endParaRPr lang="en-IN" b="1" dirty="0">
              <a:solidFill>
                <a:schemeClr val="accent5">
                  <a:lumMod val="25000"/>
                </a:schemeClr>
              </a:solidFill>
            </a:endParaRPr>
          </a:p>
        </p:txBody>
      </p:sp>
      <p:pic>
        <p:nvPicPr>
          <p:cNvPr id="18" name="Picture 17">
            <a:extLst>
              <a:ext uri="{FF2B5EF4-FFF2-40B4-BE49-F238E27FC236}">
                <a16:creationId xmlns:a16="http://schemas.microsoft.com/office/drawing/2014/main" id="{862B9577-D7C4-33D9-EA0D-67AD6F8B4835}"/>
              </a:ext>
            </a:extLst>
          </p:cNvPr>
          <p:cNvPicPr>
            <a:picLocks noChangeAspect="1"/>
          </p:cNvPicPr>
          <p:nvPr/>
        </p:nvPicPr>
        <p:blipFill rotWithShape="1">
          <a:blip r:embed="rId2"/>
          <a:srcRect t="52079" r="63294" b="37902"/>
          <a:stretch/>
        </p:blipFill>
        <p:spPr>
          <a:xfrm>
            <a:off x="336046" y="2978508"/>
            <a:ext cx="4626387" cy="710004"/>
          </a:xfrm>
          <a:prstGeom prst="rect">
            <a:avLst/>
          </a:prstGeom>
        </p:spPr>
      </p:pic>
      <p:sp>
        <p:nvSpPr>
          <p:cNvPr id="19" name="Subtitle 3">
            <a:extLst>
              <a:ext uri="{FF2B5EF4-FFF2-40B4-BE49-F238E27FC236}">
                <a16:creationId xmlns:a16="http://schemas.microsoft.com/office/drawing/2014/main" id="{677DD43A-3D15-AE6F-AEE4-6A33DAB50EA3}"/>
              </a:ext>
            </a:extLst>
          </p:cNvPr>
          <p:cNvSpPr txBox="1">
            <a:spLocks/>
          </p:cNvSpPr>
          <p:nvPr/>
        </p:nvSpPr>
        <p:spPr>
          <a:xfrm>
            <a:off x="-1639785" y="3774241"/>
            <a:ext cx="5076000" cy="2450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000"/>
              <a:buFont typeface="Hind"/>
              <a:buNone/>
              <a:defRPr sz="1200" b="0" i="0" u="none" strike="noStrike" cap="none">
                <a:solidFill>
                  <a:schemeClr val="dk1"/>
                </a:solidFill>
                <a:latin typeface="Hind"/>
                <a:ea typeface="Hind"/>
                <a:cs typeface="Hind"/>
                <a:sym typeface="Hind"/>
              </a:defRPr>
            </a:lvl1pPr>
            <a:lvl2pPr marL="914400" marR="0" lvl="1"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2pPr>
            <a:lvl3pPr marL="1371600" marR="0" lvl="2"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3pPr>
            <a:lvl4pPr marL="1828800" marR="0" lvl="3"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4pPr>
            <a:lvl5pPr marL="2286000" marR="0" lvl="4"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5pPr>
            <a:lvl6pPr marL="2743200" marR="0" lvl="5"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6pPr>
            <a:lvl7pPr marL="3200400" marR="0" lvl="6"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7pPr>
            <a:lvl8pPr marL="3657600" marR="0" lvl="7"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8pPr>
            <a:lvl9pPr marL="4114800" marR="0" lvl="8" indent="-317500" algn="ctr" rtl="0">
              <a:lnSpc>
                <a:spcPct val="100000"/>
              </a:lnSpc>
              <a:spcBef>
                <a:spcPts val="0"/>
              </a:spcBef>
              <a:spcAft>
                <a:spcPts val="0"/>
              </a:spcAft>
              <a:buClr>
                <a:schemeClr val="dk1"/>
              </a:buClr>
              <a:buSzPts val="1000"/>
              <a:buFont typeface="Hind"/>
              <a:buNone/>
              <a:defRPr sz="1000" b="0" i="0" u="none" strike="noStrike" cap="none">
                <a:solidFill>
                  <a:schemeClr val="dk1"/>
                </a:solidFill>
                <a:latin typeface="Hind"/>
                <a:ea typeface="Hind"/>
                <a:cs typeface="Hind"/>
                <a:sym typeface="Hind"/>
              </a:defRPr>
            </a:lvl9pPr>
          </a:lstStyle>
          <a:p>
            <a:r>
              <a:rPr lang="en-US" b="1" dirty="0">
                <a:solidFill>
                  <a:schemeClr val="accent5">
                    <a:lumMod val="25000"/>
                  </a:schemeClr>
                </a:solidFill>
              </a:rPr>
              <a:t>4.Patient Details</a:t>
            </a:r>
            <a:endParaRPr lang="en-IN" b="1" dirty="0">
              <a:solidFill>
                <a:schemeClr val="accent5">
                  <a:lumMod val="25000"/>
                </a:schemeClr>
              </a:solidFill>
            </a:endParaRPr>
          </a:p>
        </p:txBody>
      </p:sp>
      <p:pic>
        <p:nvPicPr>
          <p:cNvPr id="21" name="Picture 20">
            <a:extLst>
              <a:ext uri="{FF2B5EF4-FFF2-40B4-BE49-F238E27FC236}">
                <a16:creationId xmlns:a16="http://schemas.microsoft.com/office/drawing/2014/main" id="{81E533A8-B879-9031-E8A0-4E064CB87272}"/>
              </a:ext>
            </a:extLst>
          </p:cNvPr>
          <p:cNvPicPr>
            <a:picLocks noChangeAspect="1"/>
          </p:cNvPicPr>
          <p:nvPr/>
        </p:nvPicPr>
        <p:blipFill rotWithShape="1">
          <a:blip r:embed="rId3"/>
          <a:srcRect t="33761" r="18706" b="54265"/>
          <a:stretch/>
        </p:blipFill>
        <p:spPr>
          <a:xfrm>
            <a:off x="350746" y="4210916"/>
            <a:ext cx="8573487" cy="710004"/>
          </a:xfrm>
          <a:prstGeom prst="rect">
            <a:avLst/>
          </a:prstGeom>
        </p:spPr>
      </p:pic>
    </p:spTree>
    <p:extLst>
      <p:ext uri="{BB962C8B-B14F-4D97-AF65-F5344CB8AC3E}">
        <p14:creationId xmlns:p14="http://schemas.microsoft.com/office/powerpoint/2010/main" val="9542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6A434-BAF9-939A-8E31-1A6406A30157}"/>
              </a:ext>
            </a:extLst>
          </p:cNvPr>
          <p:cNvSpPr txBox="1"/>
          <p:nvPr/>
        </p:nvSpPr>
        <p:spPr>
          <a:xfrm>
            <a:off x="5233595" y="3839752"/>
            <a:ext cx="3652221" cy="892552"/>
          </a:xfrm>
          <a:prstGeom prst="rect">
            <a:avLst/>
          </a:prstGeom>
          <a:noFill/>
        </p:spPr>
        <p:txBody>
          <a:bodyPr wrap="square">
            <a:spAutoFit/>
          </a:bodyPr>
          <a:lstStyle/>
          <a:p>
            <a:pPr algn="r"/>
            <a:r>
              <a:rPr lang="en-US" sz="1600" dirty="0">
                <a:solidFill>
                  <a:schemeClr val="tx2">
                    <a:lumMod val="10000"/>
                  </a:schemeClr>
                </a:solidFill>
                <a:latin typeface="Times New Roman" panose="02020603050405020304" pitchFamily="18" charset="0"/>
                <a:cs typeface="Times New Roman" panose="02020603050405020304" pitchFamily="18" charset="0"/>
              </a:rPr>
              <a:t>Thank You!!!</a:t>
            </a:r>
            <a:br>
              <a:rPr lang="en-US" sz="2000" dirty="0">
                <a:solidFill>
                  <a:schemeClr val="tx2">
                    <a:lumMod val="10000"/>
                  </a:schemeClr>
                </a:solidFill>
                <a:latin typeface="Times New Roman" panose="02020603050405020304" pitchFamily="18" charset="0"/>
                <a:cs typeface="Times New Roman" panose="02020603050405020304" pitchFamily="18" charset="0"/>
              </a:rPr>
            </a:br>
            <a:r>
              <a:rPr lang="en-US" sz="1200" dirty="0">
                <a:solidFill>
                  <a:schemeClr val="tx2">
                    <a:lumMod val="10000"/>
                  </a:schemeClr>
                </a:solidFill>
                <a:latin typeface="Times New Roman" panose="02020603050405020304" pitchFamily="18" charset="0"/>
                <a:cs typeface="Times New Roman" panose="02020603050405020304" pitchFamily="18" charset="0"/>
              </a:rPr>
              <a:t>Leena Suroshe</a:t>
            </a:r>
            <a:br>
              <a:rPr lang="en-US" sz="1600" dirty="0">
                <a:solidFill>
                  <a:schemeClr val="tx2">
                    <a:lumMod val="10000"/>
                  </a:schemeClr>
                </a:solidFill>
                <a:latin typeface="Times New Roman" panose="02020603050405020304" pitchFamily="18" charset="0"/>
                <a:cs typeface="Times New Roman" panose="02020603050405020304" pitchFamily="18" charset="0"/>
              </a:rPr>
            </a:br>
            <a:r>
              <a:rPr lang="en-US" sz="1000" dirty="0">
                <a:solidFill>
                  <a:schemeClr val="tx2">
                    <a:lumMod val="10000"/>
                  </a:schemeClr>
                </a:solidFill>
              </a:rPr>
              <a:t>leenasuroshe2001@gmail.com</a:t>
            </a:r>
            <a:br>
              <a:rPr lang="en-IN" sz="1000" dirty="0">
                <a:solidFill>
                  <a:schemeClr val="tx2">
                    <a:lumMod val="10000"/>
                  </a:schemeClr>
                </a:solidFill>
              </a:rPr>
            </a:br>
            <a:endParaRPr lang="en-IN" dirty="0"/>
          </a:p>
        </p:txBody>
      </p:sp>
      <p:pic>
        <p:nvPicPr>
          <p:cNvPr id="7" name="Picture 6">
            <a:extLst>
              <a:ext uri="{FF2B5EF4-FFF2-40B4-BE49-F238E27FC236}">
                <a16:creationId xmlns:a16="http://schemas.microsoft.com/office/drawing/2014/main" id="{0882780B-2F26-0E2F-B9AD-6AEA0BBE3407}"/>
              </a:ext>
            </a:extLst>
          </p:cNvPr>
          <p:cNvPicPr>
            <a:picLocks noChangeAspect="1"/>
          </p:cNvPicPr>
          <p:nvPr/>
        </p:nvPicPr>
        <p:blipFill rotWithShape="1">
          <a:blip r:embed="rId2"/>
          <a:srcRect l="26236" t="21947" r="44000" b="46665"/>
          <a:stretch/>
        </p:blipFill>
        <p:spPr>
          <a:xfrm>
            <a:off x="0" y="0"/>
            <a:ext cx="4389120" cy="2602245"/>
          </a:xfrm>
          <a:prstGeom prst="rect">
            <a:avLst/>
          </a:prstGeom>
        </p:spPr>
      </p:pic>
    </p:spTree>
    <p:extLst>
      <p:ext uri="{BB962C8B-B14F-4D97-AF65-F5344CB8AC3E}">
        <p14:creationId xmlns:p14="http://schemas.microsoft.com/office/powerpoint/2010/main" val="4210663786"/>
      </p:ext>
    </p:extLst>
  </p:cSld>
  <p:clrMapOvr>
    <a:masterClrMapping/>
  </p:clrMapOvr>
</p:sld>
</file>

<file path=ppt/theme/theme1.xml><?xml version="1.0" encoding="utf-8"?>
<a:theme xmlns:a="http://schemas.openxmlformats.org/drawingml/2006/main"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225</Words>
  <Application>Microsoft Office PowerPoint</Application>
  <PresentationFormat>On-screen Show (16:9)</PresentationFormat>
  <Paragraphs>35</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Consolas</vt:lpstr>
      <vt:lpstr>Hind</vt:lpstr>
      <vt:lpstr>Myanmar Text</vt:lpstr>
      <vt:lpstr>Pompiere</vt:lpstr>
      <vt:lpstr>Roboto Condensed Light</vt:lpstr>
      <vt:lpstr>Times New Roman</vt:lpstr>
      <vt:lpstr>Clinical Case 06-2019</vt:lpstr>
      <vt:lpstr>SQUAD INFOTECH PROJECT</vt:lpstr>
      <vt:lpstr>PowerPoint Presentation</vt:lpstr>
      <vt:lpstr>SUMMARY</vt:lpstr>
      <vt:lpstr>FEATURES</vt:lpstr>
      <vt:lpstr>Data Flow Diagram</vt:lpstr>
      <vt:lpstr>Tables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SQUAD INFOTECH PROJECT</dc:title>
  <cp:lastModifiedBy>Leena Suroshe</cp:lastModifiedBy>
  <cp:revision>4</cp:revision>
  <dcterms:modified xsi:type="dcterms:W3CDTF">2022-10-12T17:24:48Z</dcterms:modified>
</cp:coreProperties>
</file>