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9" r:id="rId2"/>
    <p:sldId id="261" r:id="rId3"/>
    <p:sldId id="263" r:id="rId4"/>
    <p:sldId id="262" r:id="rId5"/>
    <p:sldId id="279" r:id="rId6"/>
    <p:sldId id="278" r:id="rId7"/>
  </p:sldIdLst>
  <p:sldSz cx="9144000" cy="5143500" type="screen16x9"/>
  <p:notesSz cx="6858000" cy="9144000"/>
  <p:embeddedFontLst>
    <p:embeddedFont>
      <p:font typeface="Barlow" panose="020B0604020202020204" charset="0"/>
      <p:regular r:id="rId9"/>
      <p:bold r:id="rId10"/>
      <p:italic r:id="rId11"/>
      <p:boldItalic r:id="rId12"/>
    </p:embeddedFont>
    <p:embeddedFont>
      <p:font typeface="Barlow Light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dara Light" panose="020E0502030303020204" pitchFamily="34" charset="0"/>
      <p:regular r:id="rId21"/>
      <p:italic r:id="rId22"/>
    </p:embeddedFont>
    <p:embeddedFont>
      <p:font typeface="Corbel Light" panose="020B0303020204020204" pitchFamily="34" charset="0"/>
      <p:regular r:id="rId23"/>
      <p:italic r:id="rId24"/>
    </p:embeddedFont>
    <p:embeddedFont>
      <p:font typeface="MS UI Gothic" panose="020B0600070205080204" pitchFamily="34" charset="-128"/>
      <p:regular r:id="rId25"/>
    </p:embeddedFont>
    <p:embeddedFont>
      <p:font typeface="Raleway Thin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presProps" Target="presProps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Law Finder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- An awareness  application</a:t>
            </a:r>
            <a:endParaRPr dirty="0"/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83A199-11FA-4AAE-9397-DDBB8C56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" y="3787203"/>
            <a:ext cx="1178764" cy="1184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7837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Pitch</a:t>
            </a:r>
            <a:r>
              <a:rPr lang="en-US" dirty="0"/>
              <a:t>          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9303" y="2029785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i="1" dirty="0">
                <a:latin typeface="Corbel Light" panose="020B0303020204020204" pitchFamily="34" charset="0"/>
              </a:rPr>
              <a:t>This is a chat application in which the user can query the social problems and get to know the related Laws from the </a:t>
            </a:r>
            <a:r>
              <a:rPr lang="en-IN" sz="2400" i="1" dirty="0">
                <a:latin typeface="Corbel Light" panose="020B0303020204020204" pitchFamily="34" charset="0"/>
              </a:rPr>
              <a:t>Indian Constitution through this app.</a:t>
            </a:r>
          </a:p>
          <a:p>
            <a:pPr marL="0" indent="0">
              <a:buNone/>
            </a:pPr>
            <a:r>
              <a:rPr lang="en-IN" sz="2400" i="1" dirty="0">
                <a:latin typeface="Corbel Light" panose="020B0303020204020204" pitchFamily="34" charset="0"/>
              </a:rPr>
              <a:t> </a:t>
            </a:r>
            <a:r>
              <a:rPr lang="en" sz="2400" dirty="0"/>
              <a:t> </a:t>
            </a:r>
            <a:endParaRPr sz="24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9ED6CCD-EE65-4DB3-BBD8-E6BB39C1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347" y="224006"/>
            <a:ext cx="1777487" cy="1345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199" y="1866481"/>
            <a:ext cx="5988280" cy="32388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2400" i="1" dirty="0">
                <a:latin typeface="Candara Light" panose="020E0502030303020204" pitchFamily="34" charset="0"/>
              </a:rPr>
              <a:t>Currently, many  are not aware of the Indian Constitution and many people do not know about the rules and regulations of the Indian Constitution.</a:t>
            </a:r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623777"/>
            <a:ext cx="5640900" cy="7726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Challenge Statement</a:t>
            </a:r>
            <a:endParaRPr sz="32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236183" y="176165"/>
            <a:ext cx="3867900" cy="6907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/>
                </a:solidFill>
              </a:rPr>
              <a:t>Solution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1192322"/>
            <a:ext cx="4281300" cy="34444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1600" i="1" dirty="0">
                <a:latin typeface="Candara Light" panose="020E0502030303020204" pitchFamily="34" charset="0"/>
              </a:rPr>
              <a:t>The chatbot provides the laws in the Indian Constitution for the queries about the social problems faced by the user.</a:t>
            </a:r>
          </a:p>
          <a:p>
            <a:pPr marL="285750" indent="-285750"/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ndara Light" panose="020E0502030303020204" pitchFamily="34" charset="0"/>
              </a:rPr>
              <a:t>FOR EXAMPLE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ndara Light" panose="020E0502030303020204" pitchFamily="34" charset="0"/>
              </a:rPr>
              <a:t>         </a:t>
            </a:r>
            <a:r>
              <a:rPr lang="en-US" sz="1600" i="1" dirty="0">
                <a:solidFill>
                  <a:schemeClr val="tx1"/>
                </a:solidFill>
                <a:latin typeface="Candara Light" panose="020E0502030303020204" pitchFamily="34" charset="0"/>
              </a:rPr>
              <a:t>* Now the user types his query as  “</a:t>
            </a: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  <a:latin typeface="Candara Light" panose="020E0502030303020204" pitchFamily="34" charset="0"/>
              </a:rPr>
              <a:t>My daughter was forced and made wrong touch by some peoples.”</a:t>
            </a:r>
          </a:p>
          <a:p>
            <a:pPr marL="285750" indent="-285750"/>
            <a:r>
              <a:rPr lang="en-US" sz="1600" i="1" dirty="0">
                <a:solidFill>
                  <a:schemeClr val="tx1"/>
                </a:solidFill>
                <a:latin typeface="Candara Light" panose="020E0502030303020204" pitchFamily="34" charset="0"/>
              </a:rPr>
              <a:t>Then the chatbot displays the result as 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tx1"/>
                </a:solidFill>
                <a:latin typeface="Candara Light" panose="020E0502030303020204" pitchFamily="34" charset="0"/>
              </a:rPr>
              <a:t>                                             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8EE34C4-8785-499B-A2D3-AE181579CE00}"/>
              </a:ext>
            </a:extLst>
          </p:cNvPr>
          <p:cNvCxnSpPr>
            <a:cxnSpLocks/>
          </p:cNvCxnSpPr>
          <p:nvPr/>
        </p:nvCxnSpPr>
        <p:spPr>
          <a:xfrm>
            <a:off x="4104083" y="3544186"/>
            <a:ext cx="1516996" cy="489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A280075-F1B1-4BE4-8643-490751500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52" y="176165"/>
            <a:ext cx="2937974" cy="47847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Innovation and Novelty</a:t>
            </a:r>
            <a:endParaRPr sz="3600" dirty="0"/>
          </a:p>
        </p:txBody>
      </p:sp>
      <p:sp>
        <p:nvSpPr>
          <p:cNvPr id="2230" name="Google Shape;2230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8191800" cy="30295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1800" dirty="0"/>
              <a:t>In this tech world, anyone can find anything by surfing </a:t>
            </a:r>
            <a:r>
              <a:rPr lang="en-US" sz="2400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     </a:t>
            </a:r>
            <a:r>
              <a:rPr lang="en-US" sz="1800" dirty="0"/>
              <a:t>the web, except one thing, that is the solution to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        problem that he can’t tell it to anyone 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        We have came up with this project, where the user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         need not depend on anyone and  student’s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         too get benefited.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31" name="Google Shape;2231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" name="Google Shape;2077;p34">
            <a:extLst>
              <a:ext uri="{FF2B5EF4-FFF2-40B4-BE49-F238E27FC236}">
                <a16:creationId xmlns:a16="http://schemas.microsoft.com/office/drawing/2014/main" id="{00DF7725-F04C-41A4-A63D-3B50038820FA}"/>
              </a:ext>
            </a:extLst>
          </p:cNvPr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6" name="Google Shape;2078;p34">
              <a:extLst>
                <a:ext uri="{FF2B5EF4-FFF2-40B4-BE49-F238E27FC236}">
                  <a16:creationId xmlns:a16="http://schemas.microsoft.com/office/drawing/2014/main" id="{4664E304-D10A-4C4D-A2F1-F2A09B0A38ED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79;p34">
              <a:extLst>
                <a:ext uri="{FF2B5EF4-FFF2-40B4-BE49-F238E27FC236}">
                  <a16:creationId xmlns:a16="http://schemas.microsoft.com/office/drawing/2014/main" id="{288CE773-4B70-4638-A088-3F6D60DC6A16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80;p34">
              <a:extLst>
                <a:ext uri="{FF2B5EF4-FFF2-40B4-BE49-F238E27FC236}">
                  <a16:creationId xmlns:a16="http://schemas.microsoft.com/office/drawing/2014/main" id="{36B2D4A3-8ADB-471B-A8C8-A75D589D2225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81;p34">
              <a:extLst>
                <a:ext uri="{FF2B5EF4-FFF2-40B4-BE49-F238E27FC236}">
                  <a16:creationId xmlns:a16="http://schemas.microsoft.com/office/drawing/2014/main" id="{EBD426BB-289C-4D56-BA52-19026F264C39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82;p34">
              <a:extLst>
                <a:ext uri="{FF2B5EF4-FFF2-40B4-BE49-F238E27FC236}">
                  <a16:creationId xmlns:a16="http://schemas.microsoft.com/office/drawing/2014/main" id="{AB808F82-9B55-4587-BCCA-256249178844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83;p34">
              <a:extLst>
                <a:ext uri="{FF2B5EF4-FFF2-40B4-BE49-F238E27FC236}">
                  <a16:creationId xmlns:a16="http://schemas.microsoft.com/office/drawing/2014/main" id="{11F79B0F-9C81-4368-9729-7485AA9B8D67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84;p34">
              <a:extLst>
                <a:ext uri="{FF2B5EF4-FFF2-40B4-BE49-F238E27FC236}">
                  <a16:creationId xmlns:a16="http://schemas.microsoft.com/office/drawing/2014/main" id="{39B68F3D-B0D9-4FD9-9D8C-418DFD1B2AF5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85;p34">
              <a:extLst>
                <a:ext uri="{FF2B5EF4-FFF2-40B4-BE49-F238E27FC236}">
                  <a16:creationId xmlns:a16="http://schemas.microsoft.com/office/drawing/2014/main" id="{80188BD9-4348-4F57-9A57-54210F7332AA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86;p34">
              <a:extLst>
                <a:ext uri="{FF2B5EF4-FFF2-40B4-BE49-F238E27FC236}">
                  <a16:creationId xmlns:a16="http://schemas.microsoft.com/office/drawing/2014/main" id="{7D779390-6AB4-46D0-AFA2-57C9224FAE0C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87;p34">
              <a:extLst>
                <a:ext uri="{FF2B5EF4-FFF2-40B4-BE49-F238E27FC236}">
                  <a16:creationId xmlns:a16="http://schemas.microsoft.com/office/drawing/2014/main" id="{B207F1D0-9608-45E7-A227-5ADACF81ED42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88;p34">
              <a:extLst>
                <a:ext uri="{FF2B5EF4-FFF2-40B4-BE49-F238E27FC236}">
                  <a16:creationId xmlns:a16="http://schemas.microsoft.com/office/drawing/2014/main" id="{289D4BCE-5999-4DE0-8E47-FA72044968BC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89;p34">
              <a:extLst>
                <a:ext uri="{FF2B5EF4-FFF2-40B4-BE49-F238E27FC236}">
                  <a16:creationId xmlns:a16="http://schemas.microsoft.com/office/drawing/2014/main" id="{D64DA116-FD2E-4333-9D01-F407A4CE587D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90;p34">
              <a:extLst>
                <a:ext uri="{FF2B5EF4-FFF2-40B4-BE49-F238E27FC236}">
                  <a16:creationId xmlns:a16="http://schemas.microsoft.com/office/drawing/2014/main" id="{F363043E-0E5C-47EA-9285-70FBD3485C89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91;p34">
              <a:extLst>
                <a:ext uri="{FF2B5EF4-FFF2-40B4-BE49-F238E27FC236}">
                  <a16:creationId xmlns:a16="http://schemas.microsoft.com/office/drawing/2014/main" id="{8EEAAC28-62B0-4215-B8D7-D55C461FEF16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92;p34">
              <a:extLst>
                <a:ext uri="{FF2B5EF4-FFF2-40B4-BE49-F238E27FC236}">
                  <a16:creationId xmlns:a16="http://schemas.microsoft.com/office/drawing/2014/main" id="{956C650B-1976-4E87-BE0A-09A9AD68C6D7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93;p34">
              <a:extLst>
                <a:ext uri="{FF2B5EF4-FFF2-40B4-BE49-F238E27FC236}">
                  <a16:creationId xmlns:a16="http://schemas.microsoft.com/office/drawing/2014/main" id="{F24C6C26-FE4A-4846-AE44-6864D3F528A9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94;p34">
              <a:extLst>
                <a:ext uri="{FF2B5EF4-FFF2-40B4-BE49-F238E27FC236}">
                  <a16:creationId xmlns:a16="http://schemas.microsoft.com/office/drawing/2014/main" id="{777BEA9E-1547-495C-909F-5D6F9A149700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95;p34">
              <a:extLst>
                <a:ext uri="{FF2B5EF4-FFF2-40B4-BE49-F238E27FC236}">
                  <a16:creationId xmlns:a16="http://schemas.microsoft.com/office/drawing/2014/main" id="{596EFED4-ABD0-40DC-9729-A9947912CA6A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96;p34">
              <a:extLst>
                <a:ext uri="{FF2B5EF4-FFF2-40B4-BE49-F238E27FC236}">
                  <a16:creationId xmlns:a16="http://schemas.microsoft.com/office/drawing/2014/main" id="{C11C97CB-DE51-4F00-A01E-BA341D728C02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97;p34">
              <a:extLst>
                <a:ext uri="{FF2B5EF4-FFF2-40B4-BE49-F238E27FC236}">
                  <a16:creationId xmlns:a16="http://schemas.microsoft.com/office/drawing/2014/main" id="{3651284C-2552-4190-8EFA-3B5BA6A7C7EA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98;p34">
              <a:extLst>
                <a:ext uri="{FF2B5EF4-FFF2-40B4-BE49-F238E27FC236}">
                  <a16:creationId xmlns:a16="http://schemas.microsoft.com/office/drawing/2014/main" id="{FE80E4B2-942B-43D1-8F88-95264AD5A668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99;p34">
              <a:extLst>
                <a:ext uri="{FF2B5EF4-FFF2-40B4-BE49-F238E27FC236}">
                  <a16:creationId xmlns:a16="http://schemas.microsoft.com/office/drawing/2014/main" id="{2B519142-65BD-4440-9F71-3B032263FAD5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100;p34">
              <a:extLst>
                <a:ext uri="{FF2B5EF4-FFF2-40B4-BE49-F238E27FC236}">
                  <a16:creationId xmlns:a16="http://schemas.microsoft.com/office/drawing/2014/main" id="{6FD584B1-B52C-4E17-83A5-16525F18E6C5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101;p34">
              <a:extLst>
                <a:ext uri="{FF2B5EF4-FFF2-40B4-BE49-F238E27FC236}">
                  <a16:creationId xmlns:a16="http://schemas.microsoft.com/office/drawing/2014/main" id="{DE708721-F2DE-431E-A0D7-BEDB056DEF77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102;p34">
              <a:extLst>
                <a:ext uri="{FF2B5EF4-FFF2-40B4-BE49-F238E27FC236}">
                  <a16:creationId xmlns:a16="http://schemas.microsoft.com/office/drawing/2014/main" id="{63D01534-C782-4E2C-AAD3-C9EB40002CA9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103;p34">
              <a:extLst>
                <a:ext uri="{FF2B5EF4-FFF2-40B4-BE49-F238E27FC236}">
                  <a16:creationId xmlns:a16="http://schemas.microsoft.com/office/drawing/2014/main" id="{77869EAF-D328-4052-A32F-FC2DE4287772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104;p34">
              <a:extLst>
                <a:ext uri="{FF2B5EF4-FFF2-40B4-BE49-F238E27FC236}">
                  <a16:creationId xmlns:a16="http://schemas.microsoft.com/office/drawing/2014/main" id="{D185C514-E205-4AE7-B5FB-49D897BEDB4A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105;p34">
              <a:extLst>
                <a:ext uri="{FF2B5EF4-FFF2-40B4-BE49-F238E27FC236}">
                  <a16:creationId xmlns:a16="http://schemas.microsoft.com/office/drawing/2014/main" id="{21413B0E-AE78-4CA6-9B00-EA4C803E9302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106;p34">
              <a:extLst>
                <a:ext uri="{FF2B5EF4-FFF2-40B4-BE49-F238E27FC236}">
                  <a16:creationId xmlns:a16="http://schemas.microsoft.com/office/drawing/2014/main" id="{A7EDE4D4-C1A1-4899-9BC2-1B84BB29F736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107;p34">
              <a:extLst>
                <a:ext uri="{FF2B5EF4-FFF2-40B4-BE49-F238E27FC236}">
                  <a16:creationId xmlns:a16="http://schemas.microsoft.com/office/drawing/2014/main" id="{AA870B1E-09B7-4F5E-ABD4-B3A83BD2B6E6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108;p34">
              <a:extLst>
                <a:ext uri="{FF2B5EF4-FFF2-40B4-BE49-F238E27FC236}">
                  <a16:creationId xmlns:a16="http://schemas.microsoft.com/office/drawing/2014/main" id="{8E18464D-8A70-48FD-B5E1-3A5AC03CE4A4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109;p34">
              <a:extLst>
                <a:ext uri="{FF2B5EF4-FFF2-40B4-BE49-F238E27FC236}">
                  <a16:creationId xmlns:a16="http://schemas.microsoft.com/office/drawing/2014/main" id="{BA0B026D-DAD4-4972-86D3-CAB3860AEC60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110;p34">
              <a:extLst>
                <a:ext uri="{FF2B5EF4-FFF2-40B4-BE49-F238E27FC236}">
                  <a16:creationId xmlns:a16="http://schemas.microsoft.com/office/drawing/2014/main" id="{DD5E41BD-05A6-4A66-8BDF-B03FD0ED8282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111;p34">
              <a:extLst>
                <a:ext uri="{FF2B5EF4-FFF2-40B4-BE49-F238E27FC236}">
                  <a16:creationId xmlns:a16="http://schemas.microsoft.com/office/drawing/2014/main" id="{30E638C0-2F9A-4D81-86BF-B3BD39FF8760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112;p34">
              <a:extLst>
                <a:ext uri="{FF2B5EF4-FFF2-40B4-BE49-F238E27FC236}">
                  <a16:creationId xmlns:a16="http://schemas.microsoft.com/office/drawing/2014/main" id="{4E560BA9-2B8C-4299-8110-D783E97F3729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113;p34">
              <a:extLst>
                <a:ext uri="{FF2B5EF4-FFF2-40B4-BE49-F238E27FC236}">
                  <a16:creationId xmlns:a16="http://schemas.microsoft.com/office/drawing/2014/main" id="{055BB278-C109-4DD4-B5D7-0EF0255D7FAD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114;p34">
              <a:extLst>
                <a:ext uri="{FF2B5EF4-FFF2-40B4-BE49-F238E27FC236}">
                  <a16:creationId xmlns:a16="http://schemas.microsoft.com/office/drawing/2014/main" id="{6D31085C-55FA-4521-90DE-3821CB142A20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115;p34">
              <a:extLst>
                <a:ext uri="{FF2B5EF4-FFF2-40B4-BE49-F238E27FC236}">
                  <a16:creationId xmlns:a16="http://schemas.microsoft.com/office/drawing/2014/main" id="{E4841A43-2A12-4CC5-B221-FC11601822CD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116;p34">
              <a:extLst>
                <a:ext uri="{FF2B5EF4-FFF2-40B4-BE49-F238E27FC236}">
                  <a16:creationId xmlns:a16="http://schemas.microsoft.com/office/drawing/2014/main" id="{E84A8AE6-66CB-4E6B-9E80-9032F4E88D54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117;p34">
              <a:extLst>
                <a:ext uri="{FF2B5EF4-FFF2-40B4-BE49-F238E27FC236}">
                  <a16:creationId xmlns:a16="http://schemas.microsoft.com/office/drawing/2014/main" id="{FEF3986D-A8C8-4C68-8E06-968B2163BE39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118;p34">
              <a:extLst>
                <a:ext uri="{FF2B5EF4-FFF2-40B4-BE49-F238E27FC236}">
                  <a16:creationId xmlns:a16="http://schemas.microsoft.com/office/drawing/2014/main" id="{C10A1250-25F7-43DF-B741-F2F64B33C70C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119;p34">
              <a:extLst>
                <a:ext uri="{FF2B5EF4-FFF2-40B4-BE49-F238E27FC236}">
                  <a16:creationId xmlns:a16="http://schemas.microsoft.com/office/drawing/2014/main" id="{D904D460-F772-4107-B102-42994A11EC68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120;p34">
              <a:extLst>
                <a:ext uri="{FF2B5EF4-FFF2-40B4-BE49-F238E27FC236}">
                  <a16:creationId xmlns:a16="http://schemas.microsoft.com/office/drawing/2014/main" id="{575E9B82-1243-4013-97BE-8FDDBBF011F4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121;p34">
              <a:extLst>
                <a:ext uri="{FF2B5EF4-FFF2-40B4-BE49-F238E27FC236}">
                  <a16:creationId xmlns:a16="http://schemas.microsoft.com/office/drawing/2014/main" id="{79E679D8-0E6E-4467-B669-D6C7E518C9F7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122;p34">
              <a:extLst>
                <a:ext uri="{FF2B5EF4-FFF2-40B4-BE49-F238E27FC236}">
                  <a16:creationId xmlns:a16="http://schemas.microsoft.com/office/drawing/2014/main" id="{B1CAC36C-5ACB-41B9-BE83-EC0C910D99B1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123;p34">
              <a:extLst>
                <a:ext uri="{FF2B5EF4-FFF2-40B4-BE49-F238E27FC236}">
                  <a16:creationId xmlns:a16="http://schemas.microsoft.com/office/drawing/2014/main" id="{19F7EAE9-533B-4FA2-99AA-D57E88E04A37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124;p34">
              <a:extLst>
                <a:ext uri="{FF2B5EF4-FFF2-40B4-BE49-F238E27FC236}">
                  <a16:creationId xmlns:a16="http://schemas.microsoft.com/office/drawing/2014/main" id="{A9247ACF-69EF-44D7-9D6B-252BC504B0CE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125;p34">
              <a:extLst>
                <a:ext uri="{FF2B5EF4-FFF2-40B4-BE49-F238E27FC236}">
                  <a16:creationId xmlns:a16="http://schemas.microsoft.com/office/drawing/2014/main" id="{07151469-D90D-406A-8FE1-FE67484AD9C3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126;p34">
              <a:extLst>
                <a:ext uri="{FF2B5EF4-FFF2-40B4-BE49-F238E27FC236}">
                  <a16:creationId xmlns:a16="http://schemas.microsoft.com/office/drawing/2014/main" id="{DB336F64-90FB-4F14-BC24-276BC14E6F00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127;p34">
              <a:extLst>
                <a:ext uri="{FF2B5EF4-FFF2-40B4-BE49-F238E27FC236}">
                  <a16:creationId xmlns:a16="http://schemas.microsoft.com/office/drawing/2014/main" id="{AD853E03-B84C-4AED-9A92-B2E4C8145D27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128;p34">
              <a:extLst>
                <a:ext uri="{FF2B5EF4-FFF2-40B4-BE49-F238E27FC236}">
                  <a16:creationId xmlns:a16="http://schemas.microsoft.com/office/drawing/2014/main" id="{29EC7CE4-81C1-4A3B-95A3-CF196E7398B8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129;p34">
              <a:extLst>
                <a:ext uri="{FF2B5EF4-FFF2-40B4-BE49-F238E27FC236}">
                  <a16:creationId xmlns:a16="http://schemas.microsoft.com/office/drawing/2014/main" id="{AD711B39-FF3E-4328-A5E3-F4247259E6B7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130;p34">
              <a:extLst>
                <a:ext uri="{FF2B5EF4-FFF2-40B4-BE49-F238E27FC236}">
                  <a16:creationId xmlns:a16="http://schemas.microsoft.com/office/drawing/2014/main" id="{54014F82-3475-4C3B-B368-6FBC6FE8D8E9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131;p34">
              <a:extLst>
                <a:ext uri="{FF2B5EF4-FFF2-40B4-BE49-F238E27FC236}">
                  <a16:creationId xmlns:a16="http://schemas.microsoft.com/office/drawing/2014/main" id="{6A8835B3-5B88-46CB-95DF-A8E3535FF8B1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132;p34">
              <a:extLst>
                <a:ext uri="{FF2B5EF4-FFF2-40B4-BE49-F238E27FC236}">
                  <a16:creationId xmlns:a16="http://schemas.microsoft.com/office/drawing/2014/main" id="{33D40D80-1AC8-438C-9C25-D3D5FCCC2AFB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133;p34">
              <a:extLst>
                <a:ext uri="{FF2B5EF4-FFF2-40B4-BE49-F238E27FC236}">
                  <a16:creationId xmlns:a16="http://schemas.microsoft.com/office/drawing/2014/main" id="{A6D39CF2-79B2-470D-A30A-A67C103AD4C0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134;p34">
              <a:extLst>
                <a:ext uri="{FF2B5EF4-FFF2-40B4-BE49-F238E27FC236}">
                  <a16:creationId xmlns:a16="http://schemas.microsoft.com/office/drawing/2014/main" id="{C20E7D9B-21BA-46EF-9D23-E9A5B2E7071A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" name="Google Shape;2135;p34">
              <a:extLst>
                <a:ext uri="{FF2B5EF4-FFF2-40B4-BE49-F238E27FC236}">
                  <a16:creationId xmlns:a16="http://schemas.microsoft.com/office/drawing/2014/main" id="{97E9BA21-1B9B-4CC8-82C1-7F46EADE1D45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70" name="Google Shape;2136;p34">
                <a:extLst>
                  <a:ext uri="{FF2B5EF4-FFF2-40B4-BE49-F238E27FC236}">
                    <a16:creationId xmlns:a16="http://schemas.microsoft.com/office/drawing/2014/main" id="{1481442E-F88C-456B-BB19-DFE995D618AF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81" name="Google Shape;2137;p34">
                  <a:extLst>
                    <a:ext uri="{FF2B5EF4-FFF2-40B4-BE49-F238E27FC236}">
                      <a16:creationId xmlns:a16="http://schemas.microsoft.com/office/drawing/2014/main" id="{E61586B7-B802-4B82-BE33-B995DD29090C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2138;p34">
                  <a:extLst>
                    <a:ext uri="{FF2B5EF4-FFF2-40B4-BE49-F238E27FC236}">
                      <a16:creationId xmlns:a16="http://schemas.microsoft.com/office/drawing/2014/main" id="{78E0CB2E-5109-47FE-924F-7FDD144F2818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2139;p34">
                  <a:extLst>
                    <a:ext uri="{FF2B5EF4-FFF2-40B4-BE49-F238E27FC236}">
                      <a16:creationId xmlns:a16="http://schemas.microsoft.com/office/drawing/2014/main" id="{A2A5D461-74E0-4B1F-8EA0-4F1643758CD6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4" name="Google Shape;2140;p34">
                  <a:extLst>
                    <a:ext uri="{FF2B5EF4-FFF2-40B4-BE49-F238E27FC236}">
                      <a16:creationId xmlns:a16="http://schemas.microsoft.com/office/drawing/2014/main" id="{EF69E219-E603-4E9E-8903-ECD5E6B270BA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49" name="Google Shape;2141;p34">
                    <a:extLst>
                      <a:ext uri="{FF2B5EF4-FFF2-40B4-BE49-F238E27FC236}">
                        <a16:creationId xmlns:a16="http://schemas.microsoft.com/office/drawing/2014/main" id="{48BC27E8-3755-487E-BE5B-AD871886E530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" name="Google Shape;2142;p34">
                    <a:extLst>
                      <a:ext uri="{FF2B5EF4-FFF2-40B4-BE49-F238E27FC236}">
                        <a16:creationId xmlns:a16="http://schemas.microsoft.com/office/drawing/2014/main" id="{D41173FA-93AB-4D20-8D33-18D3D0C7EDC6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5" name="Google Shape;2143;p34">
                  <a:extLst>
                    <a:ext uri="{FF2B5EF4-FFF2-40B4-BE49-F238E27FC236}">
                      <a16:creationId xmlns:a16="http://schemas.microsoft.com/office/drawing/2014/main" id="{EC6BF57D-2599-4F14-AFD7-BD09A3A8A4CD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2144;p34">
                  <a:extLst>
                    <a:ext uri="{FF2B5EF4-FFF2-40B4-BE49-F238E27FC236}">
                      <a16:creationId xmlns:a16="http://schemas.microsoft.com/office/drawing/2014/main" id="{6368BF0D-4D46-404E-B23A-F060EF7ECC8C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2145;p34">
                  <a:extLst>
                    <a:ext uri="{FF2B5EF4-FFF2-40B4-BE49-F238E27FC236}">
                      <a16:creationId xmlns:a16="http://schemas.microsoft.com/office/drawing/2014/main" id="{4422CA05-4929-448C-9B97-81D1F8931B46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2146;p34">
                  <a:extLst>
                    <a:ext uri="{FF2B5EF4-FFF2-40B4-BE49-F238E27FC236}">
                      <a16:creationId xmlns:a16="http://schemas.microsoft.com/office/drawing/2014/main" id="{A1E90620-D038-4306-B4C6-F14238912527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2147;p34">
                  <a:extLst>
                    <a:ext uri="{FF2B5EF4-FFF2-40B4-BE49-F238E27FC236}">
                      <a16:creationId xmlns:a16="http://schemas.microsoft.com/office/drawing/2014/main" id="{C3E7B119-DF69-4F63-AA15-465D339389F2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2148;p34">
                  <a:extLst>
                    <a:ext uri="{FF2B5EF4-FFF2-40B4-BE49-F238E27FC236}">
                      <a16:creationId xmlns:a16="http://schemas.microsoft.com/office/drawing/2014/main" id="{51ACE854-5AAC-436A-879E-EA3E6852C0B7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2149;p34">
                  <a:extLst>
                    <a:ext uri="{FF2B5EF4-FFF2-40B4-BE49-F238E27FC236}">
                      <a16:creationId xmlns:a16="http://schemas.microsoft.com/office/drawing/2014/main" id="{4482BD50-A9FB-4A3F-8562-232B66DA26E4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2150;p34">
                  <a:extLst>
                    <a:ext uri="{FF2B5EF4-FFF2-40B4-BE49-F238E27FC236}">
                      <a16:creationId xmlns:a16="http://schemas.microsoft.com/office/drawing/2014/main" id="{137723CC-9065-4B2D-BC75-ECD967B1FC2D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2151;p34">
                  <a:extLst>
                    <a:ext uri="{FF2B5EF4-FFF2-40B4-BE49-F238E27FC236}">
                      <a16:creationId xmlns:a16="http://schemas.microsoft.com/office/drawing/2014/main" id="{7E89BEA7-C39E-495A-97B7-2D6AA4B5AEBB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2152;p34">
                  <a:extLst>
                    <a:ext uri="{FF2B5EF4-FFF2-40B4-BE49-F238E27FC236}">
                      <a16:creationId xmlns:a16="http://schemas.microsoft.com/office/drawing/2014/main" id="{F8FBA8E1-9F55-4019-BA9C-56D6A06EEBD2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2153;p34">
                  <a:extLst>
                    <a:ext uri="{FF2B5EF4-FFF2-40B4-BE49-F238E27FC236}">
                      <a16:creationId xmlns:a16="http://schemas.microsoft.com/office/drawing/2014/main" id="{6915E2B0-96D5-45F2-993F-DB677EC6C5BD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2154;p34">
                  <a:extLst>
                    <a:ext uri="{FF2B5EF4-FFF2-40B4-BE49-F238E27FC236}">
                      <a16:creationId xmlns:a16="http://schemas.microsoft.com/office/drawing/2014/main" id="{0E92334A-D991-4222-9534-8BB8560C831C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2155;p34">
                  <a:extLst>
                    <a:ext uri="{FF2B5EF4-FFF2-40B4-BE49-F238E27FC236}">
                      <a16:creationId xmlns:a16="http://schemas.microsoft.com/office/drawing/2014/main" id="{9C6A8786-67BF-40A6-88CC-39336B563FD4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2156;p34">
                  <a:extLst>
                    <a:ext uri="{FF2B5EF4-FFF2-40B4-BE49-F238E27FC236}">
                      <a16:creationId xmlns:a16="http://schemas.microsoft.com/office/drawing/2014/main" id="{818CBF73-23BE-456A-B61A-D68BCABD50E8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2157;p34">
                  <a:extLst>
                    <a:ext uri="{FF2B5EF4-FFF2-40B4-BE49-F238E27FC236}">
                      <a16:creationId xmlns:a16="http://schemas.microsoft.com/office/drawing/2014/main" id="{2D174A96-7195-4411-AE38-D98849481606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2158;p34">
                  <a:extLst>
                    <a:ext uri="{FF2B5EF4-FFF2-40B4-BE49-F238E27FC236}">
                      <a16:creationId xmlns:a16="http://schemas.microsoft.com/office/drawing/2014/main" id="{9E7F1FCE-4B9F-4F3B-9530-6D522B8824DD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2159;p34">
                  <a:extLst>
                    <a:ext uri="{FF2B5EF4-FFF2-40B4-BE49-F238E27FC236}">
                      <a16:creationId xmlns:a16="http://schemas.microsoft.com/office/drawing/2014/main" id="{8FFFE0C6-BEE4-44C5-85CB-5B79077FEDE3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2160;p34">
                  <a:extLst>
                    <a:ext uri="{FF2B5EF4-FFF2-40B4-BE49-F238E27FC236}">
                      <a16:creationId xmlns:a16="http://schemas.microsoft.com/office/drawing/2014/main" id="{AE0DAC3D-B7FB-44CA-AA58-CD74EB5D7062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2161;p34">
                  <a:extLst>
                    <a:ext uri="{FF2B5EF4-FFF2-40B4-BE49-F238E27FC236}">
                      <a16:creationId xmlns:a16="http://schemas.microsoft.com/office/drawing/2014/main" id="{D17B02FD-9DAB-414D-BDDA-82712858A07A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2162;p34">
                  <a:extLst>
                    <a:ext uri="{FF2B5EF4-FFF2-40B4-BE49-F238E27FC236}">
                      <a16:creationId xmlns:a16="http://schemas.microsoft.com/office/drawing/2014/main" id="{EC1178AD-E1EB-4DAD-93F4-6018A06FC3B8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2163;p34">
                  <a:extLst>
                    <a:ext uri="{FF2B5EF4-FFF2-40B4-BE49-F238E27FC236}">
                      <a16:creationId xmlns:a16="http://schemas.microsoft.com/office/drawing/2014/main" id="{B53D3280-1ABD-4BC1-9748-61C24A6C7B8B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2164;p34">
                  <a:extLst>
                    <a:ext uri="{FF2B5EF4-FFF2-40B4-BE49-F238E27FC236}">
                      <a16:creationId xmlns:a16="http://schemas.microsoft.com/office/drawing/2014/main" id="{FEE992D7-751E-4501-A46B-D44117D03749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2165;p34">
                  <a:extLst>
                    <a:ext uri="{FF2B5EF4-FFF2-40B4-BE49-F238E27FC236}">
                      <a16:creationId xmlns:a16="http://schemas.microsoft.com/office/drawing/2014/main" id="{F2566A17-9BCB-4658-980B-96680AD3B6B7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2166;p34">
                  <a:extLst>
                    <a:ext uri="{FF2B5EF4-FFF2-40B4-BE49-F238E27FC236}">
                      <a16:creationId xmlns:a16="http://schemas.microsoft.com/office/drawing/2014/main" id="{2388E690-F904-4728-83AA-A53AFDEA1E38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2167;p34">
                  <a:extLst>
                    <a:ext uri="{FF2B5EF4-FFF2-40B4-BE49-F238E27FC236}">
                      <a16:creationId xmlns:a16="http://schemas.microsoft.com/office/drawing/2014/main" id="{4D18DA08-A5DE-41A9-8F9E-89106AFB2E7C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2168;p34">
                  <a:extLst>
                    <a:ext uri="{FF2B5EF4-FFF2-40B4-BE49-F238E27FC236}">
                      <a16:creationId xmlns:a16="http://schemas.microsoft.com/office/drawing/2014/main" id="{081A1C0D-B841-4104-BCC4-6CC16E981456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2169;p34">
                  <a:extLst>
                    <a:ext uri="{FF2B5EF4-FFF2-40B4-BE49-F238E27FC236}">
                      <a16:creationId xmlns:a16="http://schemas.microsoft.com/office/drawing/2014/main" id="{8EFB9E67-7AE0-41E9-B1C1-0F8B977E74BB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2170;p34">
                  <a:extLst>
                    <a:ext uri="{FF2B5EF4-FFF2-40B4-BE49-F238E27FC236}">
                      <a16:creationId xmlns:a16="http://schemas.microsoft.com/office/drawing/2014/main" id="{F9E58737-C0E9-479E-B6CE-167EDE5F0D76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2171;p34">
                  <a:extLst>
                    <a:ext uri="{FF2B5EF4-FFF2-40B4-BE49-F238E27FC236}">
                      <a16:creationId xmlns:a16="http://schemas.microsoft.com/office/drawing/2014/main" id="{828B7D24-E79C-4E42-9136-DA43B80FBF11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2172;p34">
                  <a:extLst>
                    <a:ext uri="{FF2B5EF4-FFF2-40B4-BE49-F238E27FC236}">
                      <a16:creationId xmlns:a16="http://schemas.microsoft.com/office/drawing/2014/main" id="{198609E0-7A50-4483-B717-15F29C910411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2173;p34">
                  <a:extLst>
                    <a:ext uri="{FF2B5EF4-FFF2-40B4-BE49-F238E27FC236}">
                      <a16:creationId xmlns:a16="http://schemas.microsoft.com/office/drawing/2014/main" id="{EC5D09F9-427B-4DBB-84D0-EE71DA6408CB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2174;p34">
                  <a:extLst>
                    <a:ext uri="{FF2B5EF4-FFF2-40B4-BE49-F238E27FC236}">
                      <a16:creationId xmlns:a16="http://schemas.microsoft.com/office/drawing/2014/main" id="{34B13ADD-B5AB-4A77-A073-BEC5BFC04E90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2175;p34">
                  <a:extLst>
                    <a:ext uri="{FF2B5EF4-FFF2-40B4-BE49-F238E27FC236}">
                      <a16:creationId xmlns:a16="http://schemas.microsoft.com/office/drawing/2014/main" id="{423E6EA3-3356-4091-B592-7D43EBDEB408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2176;p34">
                  <a:extLst>
                    <a:ext uri="{FF2B5EF4-FFF2-40B4-BE49-F238E27FC236}">
                      <a16:creationId xmlns:a16="http://schemas.microsoft.com/office/drawing/2014/main" id="{DECB8766-7807-449E-8E36-B05DBC8D65F4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2177;p34">
                  <a:extLst>
                    <a:ext uri="{FF2B5EF4-FFF2-40B4-BE49-F238E27FC236}">
                      <a16:creationId xmlns:a16="http://schemas.microsoft.com/office/drawing/2014/main" id="{46A644F8-B927-41E9-8AB4-CC6C657A3B00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2178;p34">
                  <a:extLst>
                    <a:ext uri="{FF2B5EF4-FFF2-40B4-BE49-F238E27FC236}">
                      <a16:creationId xmlns:a16="http://schemas.microsoft.com/office/drawing/2014/main" id="{C1CC5834-4B50-43A0-9FE7-AB5EFD52DF37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2179;p34">
                  <a:extLst>
                    <a:ext uri="{FF2B5EF4-FFF2-40B4-BE49-F238E27FC236}">
                      <a16:creationId xmlns:a16="http://schemas.microsoft.com/office/drawing/2014/main" id="{856BF000-A2F1-4DA8-934E-632E2D33C547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2180;p34">
                  <a:extLst>
                    <a:ext uri="{FF2B5EF4-FFF2-40B4-BE49-F238E27FC236}">
                      <a16:creationId xmlns:a16="http://schemas.microsoft.com/office/drawing/2014/main" id="{1AD7C767-E9C7-456A-BC8A-0F0F05C9B9E0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2181;p34">
                  <a:extLst>
                    <a:ext uri="{FF2B5EF4-FFF2-40B4-BE49-F238E27FC236}">
                      <a16:creationId xmlns:a16="http://schemas.microsoft.com/office/drawing/2014/main" id="{C7C290D0-33A9-4917-AB50-1527F624EF0C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2182;p34">
                  <a:extLst>
                    <a:ext uri="{FF2B5EF4-FFF2-40B4-BE49-F238E27FC236}">
                      <a16:creationId xmlns:a16="http://schemas.microsoft.com/office/drawing/2014/main" id="{BB2F4445-D3D4-4A45-B1D8-DCEA4527FD24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2183;p34">
                  <a:extLst>
                    <a:ext uri="{FF2B5EF4-FFF2-40B4-BE49-F238E27FC236}">
                      <a16:creationId xmlns:a16="http://schemas.microsoft.com/office/drawing/2014/main" id="{B1150897-5880-4287-B229-0F1D48692416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2184;p34">
                  <a:extLst>
                    <a:ext uri="{FF2B5EF4-FFF2-40B4-BE49-F238E27FC236}">
                      <a16:creationId xmlns:a16="http://schemas.microsoft.com/office/drawing/2014/main" id="{F24F016F-709F-4F94-B4B9-97D631562007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2185;p34">
                  <a:extLst>
                    <a:ext uri="{FF2B5EF4-FFF2-40B4-BE49-F238E27FC236}">
                      <a16:creationId xmlns:a16="http://schemas.microsoft.com/office/drawing/2014/main" id="{F92939E8-DE1A-4F8F-A952-1B92F28628B1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2186;p34">
                  <a:extLst>
                    <a:ext uri="{FF2B5EF4-FFF2-40B4-BE49-F238E27FC236}">
                      <a16:creationId xmlns:a16="http://schemas.microsoft.com/office/drawing/2014/main" id="{9AA73D87-06A2-44D3-A033-685DFF0E2383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2187;p34">
                  <a:extLst>
                    <a:ext uri="{FF2B5EF4-FFF2-40B4-BE49-F238E27FC236}">
                      <a16:creationId xmlns:a16="http://schemas.microsoft.com/office/drawing/2014/main" id="{01C1A3ED-B5B7-4CCD-9A94-D4FA088436CE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2188;p34">
                  <a:extLst>
                    <a:ext uri="{FF2B5EF4-FFF2-40B4-BE49-F238E27FC236}">
                      <a16:creationId xmlns:a16="http://schemas.microsoft.com/office/drawing/2014/main" id="{025CD1DA-39CB-4D26-9C83-E82F6D078434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2189;p34">
                  <a:extLst>
                    <a:ext uri="{FF2B5EF4-FFF2-40B4-BE49-F238E27FC236}">
                      <a16:creationId xmlns:a16="http://schemas.microsoft.com/office/drawing/2014/main" id="{10AD0D6D-E58B-4701-A438-420A1F17333E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2190;p34">
                  <a:extLst>
                    <a:ext uri="{FF2B5EF4-FFF2-40B4-BE49-F238E27FC236}">
                      <a16:creationId xmlns:a16="http://schemas.microsoft.com/office/drawing/2014/main" id="{9597285B-43F6-421F-9B29-EFC8F84A398B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2191;p34">
                  <a:extLst>
                    <a:ext uri="{FF2B5EF4-FFF2-40B4-BE49-F238E27FC236}">
                      <a16:creationId xmlns:a16="http://schemas.microsoft.com/office/drawing/2014/main" id="{2CB0D8E8-D0E1-4A36-A304-A84B593DBF56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2192;p34">
                  <a:extLst>
                    <a:ext uri="{FF2B5EF4-FFF2-40B4-BE49-F238E27FC236}">
                      <a16:creationId xmlns:a16="http://schemas.microsoft.com/office/drawing/2014/main" id="{D4A1C3F0-7348-4061-A9FB-0E802D0134C9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2193;p34">
                  <a:extLst>
                    <a:ext uri="{FF2B5EF4-FFF2-40B4-BE49-F238E27FC236}">
                      <a16:creationId xmlns:a16="http://schemas.microsoft.com/office/drawing/2014/main" id="{1A7BCA9A-49E0-468D-9413-03B0D01EA54A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2194;p34">
                  <a:extLst>
                    <a:ext uri="{FF2B5EF4-FFF2-40B4-BE49-F238E27FC236}">
                      <a16:creationId xmlns:a16="http://schemas.microsoft.com/office/drawing/2014/main" id="{3C2747EE-7798-4929-A656-05E63187CDD8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2195;p34">
                  <a:extLst>
                    <a:ext uri="{FF2B5EF4-FFF2-40B4-BE49-F238E27FC236}">
                      <a16:creationId xmlns:a16="http://schemas.microsoft.com/office/drawing/2014/main" id="{F3AAA895-447F-48CD-AAE9-956C93C35170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2196;p34">
                  <a:extLst>
                    <a:ext uri="{FF2B5EF4-FFF2-40B4-BE49-F238E27FC236}">
                      <a16:creationId xmlns:a16="http://schemas.microsoft.com/office/drawing/2014/main" id="{D239D727-8052-46D6-99E8-BFBCA84ED424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2197;p34">
                  <a:extLst>
                    <a:ext uri="{FF2B5EF4-FFF2-40B4-BE49-F238E27FC236}">
                      <a16:creationId xmlns:a16="http://schemas.microsoft.com/office/drawing/2014/main" id="{92AD43E1-E611-4D61-A4F8-F8B992BFCE16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2198;p34">
                  <a:extLst>
                    <a:ext uri="{FF2B5EF4-FFF2-40B4-BE49-F238E27FC236}">
                      <a16:creationId xmlns:a16="http://schemas.microsoft.com/office/drawing/2014/main" id="{040CCCE2-CB20-43A5-BC18-6EDE9200C5A6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2199;p34">
                  <a:extLst>
                    <a:ext uri="{FF2B5EF4-FFF2-40B4-BE49-F238E27FC236}">
                      <a16:creationId xmlns:a16="http://schemas.microsoft.com/office/drawing/2014/main" id="{EAAAE57C-AFFC-41BB-BE41-35AEA3A28FC4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2200;p34">
                  <a:extLst>
                    <a:ext uri="{FF2B5EF4-FFF2-40B4-BE49-F238E27FC236}">
                      <a16:creationId xmlns:a16="http://schemas.microsoft.com/office/drawing/2014/main" id="{E6B67E3A-360B-4396-9E8A-6B72C2DF175B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2201;p34">
                  <a:extLst>
                    <a:ext uri="{FF2B5EF4-FFF2-40B4-BE49-F238E27FC236}">
                      <a16:creationId xmlns:a16="http://schemas.microsoft.com/office/drawing/2014/main" id="{99B7DA64-F744-4601-BA63-1C492F6104C8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2202;p34">
                  <a:extLst>
                    <a:ext uri="{FF2B5EF4-FFF2-40B4-BE49-F238E27FC236}">
                      <a16:creationId xmlns:a16="http://schemas.microsoft.com/office/drawing/2014/main" id="{DB612B12-FCD5-492C-945E-D2AE51BDE27E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2203;p34">
                  <a:extLst>
                    <a:ext uri="{FF2B5EF4-FFF2-40B4-BE49-F238E27FC236}">
                      <a16:creationId xmlns:a16="http://schemas.microsoft.com/office/drawing/2014/main" id="{A8DCD332-F766-4252-8745-8F5E7EB197A1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2204;p34">
                  <a:extLst>
                    <a:ext uri="{FF2B5EF4-FFF2-40B4-BE49-F238E27FC236}">
                      <a16:creationId xmlns:a16="http://schemas.microsoft.com/office/drawing/2014/main" id="{45B4ABFA-72C7-4673-B9F5-C89E58FF5A17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2205;p34">
                  <a:extLst>
                    <a:ext uri="{FF2B5EF4-FFF2-40B4-BE49-F238E27FC236}">
                      <a16:creationId xmlns:a16="http://schemas.microsoft.com/office/drawing/2014/main" id="{56F90DC4-1299-4E34-A7CE-31889AEFE402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2206;p34">
                  <a:extLst>
                    <a:ext uri="{FF2B5EF4-FFF2-40B4-BE49-F238E27FC236}">
                      <a16:creationId xmlns:a16="http://schemas.microsoft.com/office/drawing/2014/main" id="{D58530CE-82D7-485D-8115-A67F8280A0FB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" name="Google Shape;2207;p34">
                <a:extLst>
                  <a:ext uri="{FF2B5EF4-FFF2-40B4-BE49-F238E27FC236}">
                    <a16:creationId xmlns:a16="http://schemas.microsoft.com/office/drawing/2014/main" id="{A162FB72-7715-4551-BFB1-A156F2F63560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72" name="Google Shape;2208;p34">
                  <a:extLst>
                    <a:ext uri="{FF2B5EF4-FFF2-40B4-BE49-F238E27FC236}">
                      <a16:creationId xmlns:a16="http://schemas.microsoft.com/office/drawing/2014/main" id="{E40CB86F-B7A5-4EBB-9956-0DCF59E35110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76" name="Google Shape;2209;p34">
                    <a:extLst>
                      <a:ext uri="{FF2B5EF4-FFF2-40B4-BE49-F238E27FC236}">
                        <a16:creationId xmlns:a16="http://schemas.microsoft.com/office/drawing/2014/main" id="{C031B9DF-5567-4462-9333-23C15985EA82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" name="Google Shape;2210;p34">
                    <a:extLst>
                      <a:ext uri="{FF2B5EF4-FFF2-40B4-BE49-F238E27FC236}">
                        <a16:creationId xmlns:a16="http://schemas.microsoft.com/office/drawing/2014/main" id="{9F373E8B-B072-40D7-A754-494CF3ED31E0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Google Shape;2211;p34">
                    <a:extLst>
                      <a:ext uri="{FF2B5EF4-FFF2-40B4-BE49-F238E27FC236}">
                        <a16:creationId xmlns:a16="http://schemas.microsoft.com/office/drawing/2014/main" id="{71283442-8865-409B-BB57-520FE19B3D9B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" name="Google Shape;2212;p34">
                    <a:extLst>
                      <a:ext uri="{FF2B5EF4-FFF2-40B4-BE49-F238E27FC236}">
                        <a16:creationId xmlns:a16="http://schemas.microsoft.com/office/drawing/2014/main" id="{F94CBA69-C44E-4E23-9351-BBAB218D48B4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Google Shape;2213;p34">
                    <a:extLst>
                      <a:ext uri="{FF2B5EF4-FFF2-40B4-BE49-F238E27FC236}">
                        <a16:creationId xmlns:a16="http://schemas.microsoft.com/office/drawing/2014/main" id="{D9F16A72-B0D5-4597-916E-96C61A099367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3" name="Google Shape;2214;p34">
                  <a:extLst>
                    <a:ext uri="{FF2B5EF4-FFF2-40B4-BE49-F238E27FC236}">
                      <a16:creationId xmlns:a16="http://schemas.microsoft.com/office/drawing/2014/main" id="{38D29FAF-366D-4CF5-8FD5-8FB62EC5D87B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2215;p34">
                  <a:extLst>
                    <a:ext uri="{FF2B5EF4-FFF2-40B4-BE49-F238E27FC236}">
                      <a16:creationId xmlns:a16="http://schemas.microsoft.com/office/drawing/2014/main" id="{94BA4891-FA48-4D39-9D49-7264615F0DE1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2216;p34">
                  <a:extLst>
                    <a:ext uri="{FF2B5EF4-FFF2-40B4-BE49-F238E27FC236}">
                      <a16:creationId xmlns:a16="http://schemas.microsoft.com/office/drawing/2014/main" id="{D69DBB84-FA8E-4A56-854F-7EB105B9998E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4" name="Google Shape;2217;p34">
              <a:extLst>
                <a:ext uri="{FF2B5EF4-FFF2-40B4-BE49-F238E27FC236}">
                  <a16:creationId xmlns:a16="http://schemas.microsoft.com/office/drawing/2014/main" id="{C0CA2168-BF0A-46C9-BA82-3EEF49E8D891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218;p34">
              <a:extLst>
                <a:ext uri="{FF2B5EF4-FFF2-40B4-BE49-F238E27FC236}">
                  <a16:creationId xmlns:a16="http://schemas.microsoft.com/office/drawing/2014/main" id="{B3A7FD70-446C-4DF3-B23F-D9C8EC113F2F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219;p34">
              <a:extLst>
                <a:ext uri="{FF2B5EF4-FFF2-40B4-BE49-F238E27FC236}">
                  <a16:creationId xmlns:a16="http://schemas.microsoft.com/office/drawing/2014/main" id="{98DA1CA2-1F98-40DE-8076-D3C36E63B1B0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220;p34">
              <a:extLst>
                <a:ext uri="{FF2B5EF4-FFF2-40B4-BE49-F238E27FC236}">
                  <a16:creationId xmlns:a16="http://schemas.microsoft.com/office/drawing/2014/main" id="{FDCBA5EF-7A9A-4183-B6B9-B2B5C37D122B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221;p34">
              <a:extLst>
                <a:ext uri="{FF2B5EF4-FFF2-40B4-BE49-F238E27FC236}">
                  <a16:creationId xmlns:a16="http://schemas.microsoft.com/office/drawing/2014/main" id="{10EB63C5-809B-4416-861D-C76103275669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222;p34">
              <a:extLst>
                <a:ext uri="{FF2B5EF4-FFF2-40B4-BE49-F238E27FC236}">
                  <a16:creationId xmlns:a16="http://schemas.microsoft.com/office/drawing/2014/main" id="{E2BEB79F-F055-4790-9C89-47BF501098FA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</a:t>
            </a:r>
            <a:r>
              <a:rPr lang="en" sz="2800" dirty="0"/>
              <a:t>eam </a:t>
            </a:r>
            <a:r>
              <a:rPr lang="en" sz="7200" dirty="0"/>
              <a:t>D</a:t>
            </a:r>
            <a:r>
              <a:rPr lang="en" sz="2800" dirty="0"/>
              <a:t>etails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lang="en-IN" sz="1800" b="1" dirty="0" err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eam</a:t>
            </a:r>
            <a:r>
              <a:rPr lang="en-IN" sz="18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name: 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"/>
                <a:ea typeface="Barlow"/>
                <a:cs typeface="Barlow"/>
                <a:sym typeface="Barlow"/>
              </a:rPr>
              <a:t>Titans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Team members: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                           </a:t>
            </a:r>
            <a:r>
              <a:rPr lang="en-IN" sz="1800" i="1" dirty="0" err="1">
                <a:solidFill>
                  <a:schemeClr val="accent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Gokulprasath</a:t>
            </a:r>
            <a:r>
              <a:rPr lang="en-IN" sz="1800" i="1" dirty="0">
                <a:solidFill>
                  <a:schemeClr val="accent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 R(Leader)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i="1" dirty="0">
                <a:solidFill>
                  <a:schemeClr val="accent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                               Hariguptha 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i="1" dirty="0">
                <a:solidFill>
                  <a:schemeClr val="accent1">
                    <a:lumMod val="5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                               Ragul S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210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MS UI Gothic</vt:lpstr>
      <vt:lpstr>Barlow</vt:lpstr>
      <vt:lpstr>Barlow Light</vt:lpstr>
      <vt:lpstr>Corbel Light</vt:lpstr>
      <vt:lpstr>Arial</vt:lpstr>
      <vt:lpstr>Raleway Thin</vt:lpstr>
      <vt:lpstr>Candara Light</vt:lpstr>
      <vt:lpstr>Calibri</vt:lpstr>
      <vt:lpstr>Gaoler template</vt:lpstr>
      <vt:lpstr>Law Finder</vt:lpstr>
      <vt:lpstr>Pitch          </vt:lpstr>
      <vt:lpstr>Challenge Statement</vt:lpstr>
      <vt:lpstr>Solution</vt:lpstr>
      <vt:lpstr>Innovation and Novelty</vt:lpstr>
      <vt:lpstr>Team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Zeus  Thinkers  - Gokul Prasath. R - Hari Guptha. A - Ragul. S -Leenaadevi. J</dc:title>
  <dc:creator>R.Gokulprasath</dc:creator>
  <cp:lastModifiedBy>gokulprasath100702@gmail.com</cp:lastModifiedBy>
  <cp:revision>40</cp:revision>
  <dcterms:modified xsi:type="dcterms:W3CDTF">2021-04-13T07:34:04Z</dcterms:modified>
</cp:coreProperties>
</file>