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e2eca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be2eca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4710e1e70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4710e1e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710e1e7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4710e1e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4710e1e70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4710e1e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be2ecae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be2ecae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4710e1e70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4710e1e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710e1e7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4710e1e7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710e1e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710e1e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710e1e7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4710e1e7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Arial"/>
                <a:ea typeface="Arial"/>
                <a:cs typeface="Arial"/>
                <a:sym typeface="Arial"/>
              </a:rPr>
              <a:t>Datacamp </a:t>
            </a:r>
            <a:r>
              <a:rPr b="1" lang="en" sz="3400">
                <a:latin typeface="Arial"/>
                <a:ea typeface="Arial"/>
                <a:cs typeface="Arial"/>
                <a:sym typeface="Arial"/>
              </a:rPr>
              <a:t>Case Study Project Wheelchair Ramps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575100"/>
            <a:ext cx="3127500" cy="4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applying different techniques to make our program learn, we reached out this result.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50" y="475100"/>
            <a:ext cx="5209075" cy="41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0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</a:pPr>
            <a:r>
              <a:rPr lang="en" sz="1966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966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rogram accuracy changed to be 80-85%, which is obviously much better as the program can learn better and give reliable prediction.</a:t>
            </a:r>
            <a:endParaRPr sz="1966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</a:pPr>
            <a:r>
              <a:rPr lang="en" sz="1966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True Negatives percentage is 94% which is good approach.</a:t>
            </a:r>
            <a:endParaRPr sz="1966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381875" y="1307050"/>
            <a:ext cx="7408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Dataset has the most important features that affect the output value which is wheelchair accessibility it will be more useful and also will reduce dataset size.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89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29"/>
              <a:t>Wheelchairs are essential for people with special needs or difficulties in movement.</a:t>
            </a:r>
            <a:endParaRPr sz="14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9"/>
          </a:p>
          <a:p>
            <a:pPr indent="-29892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29"/>
              <a:t>Some places don’t have wheelchair ramps.</a:t>
            </a:r>
            <a:endParaRPr sz="14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9"/>
          </a:p>
          <a:p>
            <a:pPr indent="-29892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29"/>
              <a:t>Based on the provided data about event venues, program tries to explore data and learn from them.</a:t>
            </a:r>
            <a:endParaRPr sz="14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9"/>
          </a:p>
          <a:p>
            <a:pPr indent="-29892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29"/>
              <a:t>Our aim is that if program gets data about some event venue it can easily know/predict whether it has wheelchair ramps</a:t>
            </a:r>
            <a:endParaRPr sz="14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did the program face during learning?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1- The provided data were very useful for our program. However, it had some duplicate info that can confuse our program so it had to be removed.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2- Some data columns (</a:t>
            </a:r>
            <a:r>
              <a:rPr b="1" lang="en" sz="1150">
                <a:solidFill>
                  <a:srgbClr val="741B47"/>
                </a:solidFill>
                <a:highlight>
                  <a:srgbClr val="FFFFFF"/>
                </a:highlight>
              </a:rPr>
              <a:t>Theatre_max, max_standing and U-Shaped_max</a:t>
            </a:r>
            <a:r>
              <a:rPr lang="en" sz="1400"/>
              <a:t>) had data that seemed odd compared to the rest of the column, the following graphs will illustrate the problem.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96950" y="1167575"/>
            <a:ext cx="31275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this graph, the black dots are data that act as noise that isn’t with the flow of other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data affect the performance of the model and can mislead it during its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need to be removed.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600" y="683325"/>
            <a:ext cx="4947699" cy="34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605300"/>
            <a:ext cx="3127500" cy="4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graph shows the result after removing noise from data.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150" y="912250"/>
            <a:ext cx="44005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faced the program during learning?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3- After removing them the program gave accuracy of average 60%.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With ‘negative’ output accuracy range from 60-80%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next step was reducing number of columns in data, data consists of 10 columns, program learns from 9 columns to predict the tenth (which is whether venue has ramp), after exploring these 9 columns, some columns seemed more important than others, so I tried to create new columns out of the old ones which summarize their information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70500"/>
            <a:ext cx="31275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graph shows part of the original columns.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50" y="1014675"/>
            <a:ext cx="5289701" cy="27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35500" y="1065700"/>
            <a:ext cx="31275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graph shows the best number of components program can make to replace the old columns, which is in this case 2.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075" y="760900"/>
            <a:ext cx="5141224" cy="326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4685525" y="3663875"/>
            <a:ext cx="220200" cy="2025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92150" y="308350"/>
            <a:ext cx="31275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Let’s call it the </a:t>
            </a:r>
            <a:r>
              <a:rPr b="1" lang="en" sz="1400">
                <a:solidFill>
                  <a:srgbClr val="FFFF00"/>
                </a:solidFill>
              </a:rPr>
              <a:t>Reducer</a:t>
            </a:r>
            <a:endParaRPr b="1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70500"/>
            <a:ext cx="31275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graph shows after reducing number of columns to only 2 and the output column.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800" y="1084850"/>
            <a:ext cx="4830499" cy="2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