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72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99" r:id="rId8"/>
    <p:sldId id="276" r:id="rId9"/>
    <p:sldId id="275" r:id="rId10"/>
    <p:sldId id="277" r:id="rId11"/>
    <p:sldId id="298" r:id="rId12"/>
    <p:sldId id="274" r:id="rId13"/>
    <p:sldId id="296" r:id="rId14"/>
    <p:sldId id="300" r:id="rId15"/>
    <p:sldId id="297" r:id="rId16"/>
    <p:sldId id="301" r:id="rId17"/>
    <p:sldId id="303" r:id="rId18"/>
    <p:sldId id="302" r:id="rId19"/>
    <p:sldId id="30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na Kapoor" initials="LK" lastIdx="1" clrIdx="0">
    <p:extLst>
      <p:ext uri="{19B8F6BF-5375-455C-9EA6-DF929625EA0E}">
        <p15:presenceInfo xmlns:p15="http://schemas.microsoft.com/office/powerpoint/2012/main" userId="86ffa79e8c676e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46.svg"/><Relationship Id="rId1" Type="http://schemas.openxmlformats.org/officeDocument/2006/relationships/image" Target="../media/image12.png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53.svg"/><Relationship Id="rId4" Type="http://schemas.openxmlformats.org/officeDocument/2006/relationships/image" Target="../media/image48.svg"/><Relationship Id="rId9" Type="http://schemas.openxmlformats.org/officeDocument/2006/relationships/image" Target="../media/image5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46.svg"/><Relationship Id="rId1" Type="http://schemas.openxmlformats.org/officeDocument/2006/relationships/image" Target="../media/image12.png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53.svg"/><Relationship Id="rId4" Type="http://schemas.openxmlformats.org/officeDocument/2006/relationships/image" Target="../media/image48.svg"/><Relationship Id="rId9" Type="http://schemas.openxmlformats.org/officeDocument/2006/relationships/image" Target="../media/image5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FB630-C5BE-4879-901D-237C5DD6C4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8B2F29-DC24-4F2C-9F95-EE1A0E37F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693E214E-A67F-422A-B979-08BC92E52735}" type="parTrans" cxnId="{093672BA-262A-4114-946B-E88B1AF1495B}">
      <dgm:prSet/>
      <dgm:spPr/>
      <dgm:t>
        <a:bodyPr/>
        <a:lstStyle/>
        <a:p>
          <a:endParaRPr lang="en-US"/>
        </a:p>
      </dgm:t>
    </dgm:pt>
    <dgm:pt modelId="{D27E52B9-A834-4E74-9AAB-29B2E875F7BA}" type="sibTrans" cxnId="{093672BA-262A-4114-946B-E88B1AF1495B}">
      <dgm:prSet/>
      <dgm:spPr/>
      <dgm:t>
        <a:bodyPr/>
        <a:lstStyle/>
        <a:p>
          <a:endParaRPr lang="en-US"/>
        </a:p>
      </dgm:t>
    </dgm:pt>
    <dgm:pt modelId="{5B8FAC3F-833D-49CA-A510-9C65C24CE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287E24F7-3CF8-43B2-9FF4-05B15CD40472}" type="parTrans" cxnId="{8E36B008-48CB-42E0-BAF4-6C9B3010EAB9}">
      <dgm:prSet/>
      <dgm:spPr/>
      <dgm:t>
        <a:bodyPr/>
        <a:lstStyle/>
        <a:p>
          <a:endParaRPr lang="en-US"/>
        </a:p>
      </dgm:t>
    </dgm:pt>
    <dgm:pt modelId="{EB5B7F26-84CF-4ED8-A976-AD2F5756F413}" type="sibTrans" cxnId="{8E36B008-48CB-42E0-BAF4-6C9B3010EAB9}">
      <dgm:prSet/>
      <dgm:spPr/>
      <dgm:t>
        <a:bodyPr/>
        <a:lstStyle/>
        <a:p>
          <a:endParaRPr lang="en-US"/>
        </a:p>
      </dgm:t>
    </dgm:pt>
    <dgm:pt modelId="{85434493-EC37-4293-9869-DAF3E3413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Solution Approach</a:t>
          </a:r>
        </a:p>
      </dgm:t>
    </dgm:pt>
    <dgm:pt modelId="{69DBD234-0DD6-47F6-A404-0E0E5EED836D}" type="parTrans" cxnId="{2C603599-99F3-42B5-8B1F-77D1F952A866}">
      <dgm:prSet/>
      <dgm:spPr/>
      <dgm:t>
        <a:bodyPr/>
        <a:lstStyle/>
        <a:p>
          <a:endParaRPr lang="en-US"/>
        </a:p>
      </dgm:t>
    </dgm:pt>
    <dgm:pt modelId="{8A0B9E3B-B06E-4780-ABB4-A1281CFB3B76}" type="sibTrans" cxnId="{2C603599-99F3-42B5-8B1F-77D1F952A866}">
      <dgm:prSet/>
      <dgm:spPr/>
      <dgm:t>
        <a:bodyPr/>
        <a:lstStyle/>
        <a:p>
          <a:endParaRPr lang="en-US"/>
        </a:p>
      </dgm:t>
    </dgm:pt>
    <dgm:pt modelId="{EF2C4CD4-641D-4017-A1EE-1BBF7847D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 </a:t>
          </a:r>
        </a:p>
      </dgm:t>
    </dgm:pt>
    <dgm:pt modelId="{CBD6D5A5-F290-4CD6-810F-651D12CBA8C7}" type="parTrans" cxnId="{01FD7317-26FA-4A0E-B774-A9E5EC8EB6F2}">
      <dgm:prSet/>
      <dgm:spPr/>
      <dgm:t>
        <a:bodyPr/>
        <a:lstStyle/>
        <a:p>
          <a:endParaRPr lang="en-US"/>
        </a:p>
      </dgm:t>
    </dgm:pt>
    <dgm:pt modelId="{71394A5C-E4BF-4FAA-8613-63BFE6CDA5FF}" type="sibTrans" cxnId="{01FD7317-26FA-4A0E-B774-A9E5EC8EB6F2}">
      <dgm:prSet/>
      <dgm:spPr/>
      <dgm:t>
        <a:bodyPr/>
        <a:lstStyle/>
        <a:p>
          <a:endParaRPr lang="en-US"/>
        </a:p>
      </dgm:t>
    </dgm:pt>
    <dgm:pt modelId="{B2DA0F64-4B16-42D6-822E-70FA2311E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 world application</a:t>
          </a:r>
          <a:endParaRPr lang="en-US" dirty="0"/>
        </a:p>
      </dgm:t>
    </dgm:pt>
    <dgm:pt modelId="{8306A1C0-3335-4AAE-8E9A-DEBC9CDBB349}" type="parTrans" cxnId="{3B8262E3-2409-4DB5-87D5-CB8DF4B61B35}">
      <dgm:prSet/>
      <dgm:spPr/>
      <dgm:t>
        <a:bodyPr/>
        <a:lstStyle/>
        <a:p>
          <a:endParaRPr lang="en-US"/>
        </a:p>
      </dgm:t>
    </dgm:pt>
    <dgm:pt modelId="{B02D8E64-472C-455A-9DE9-637332204CE3}" type="sibTrans" cxnId="{3B8262E3-2409-4DB5-87D5-CB8DF4B61B35}">
      <dgm:prSet/>
      <dgm:spPr/>
      <dgm:t>
        <a:bodyPr/>
        <a:lstStyle/>
        <a:p>
          <a:endParaRPr lang="en-US"/>
        </a:p>
      </dgm:t>
    </dgm:pt>
    <dgm:pt modelId="{5312495C-CFA0-47AD-9D2D-F0B9D4E22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hardware requirements</a:t>
          </a:r>
        </a:p>
      </dgm:t>
    </dgm:pt>
    <dgm:pt modelId="{5AB34B78-5950-4B5F-B1FC-84C6CB480ECC}" type="parTrans" cxnId="{49D79597-5166-473C-A950-E97E811B3E93}">
      <dgm:prSet/>
      <dgm:spPr/>
      <dgm:t>
        <a:bodyPr/>
        <a:lstStyle/>
        <a:p>
          <a:endParaRPr lang="en-US"/>
        </a:p>
      </dgm:t>
    </dgm:pt>
    <dgm:pt modelId="{928B5408-EB37-4800-83B1-3D2C415E1C86}" type="sibTrans" cxnId="{49D79597-5166-473C-A950-E97E811B3E93}">
      <dgm:prSet/>
      <dgm:spPr/>
      <dgm:t>
        <a:bodyPr/>
        <a:lstStyle/>
        <a:p>
          <a:endParaRPr lang="en-US"/>
        </a:p>
      </dgm:t>
    </dgm:pt>
    <dgm:pt modelId="{9586BCFB-AC4F-458B-8535-16AB869A34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EC67BC-2952-4374-9C57-A9674B0B2E60}" type="parTrans" cxnId="{821D5565-C26E-4004-9752-354F6E039CC0}">
      <dgm:prSet/>
      <dgm:spPr/>
      <dgm:t>
        <a:bodyPr/>
        <a:lstStyle/>
        <a:p>
          <a:endParaRPr lang="en-US"/>
        </a:p>
      </dgm:t>
    </dgm:pt>
    <dgm:pt modelId="{2F5516F6-4C15-435D-B13A-6ABD7812BA4A}" type="sibTrans" cxnId="{821D5565-C26E-4004-9752-354F6E039CC0}">
      <dgm:prSet/>
      <dgm:spPr/>
      <dgm:t>
        <a:bodyPr/>
        <a:lstStyle/>
        <a:p>
          <a:endParaRPr lang="en-US"/>
        </a:p>
      </dgm:t>
    </dgm:pt>
    <dgm:pt modelId="{A61A943E-643D-40FC-9FD9-2D51855D803B}" type="pres">
      <dgm:prSet presAssocID="{443FB630-C5BE-4879-901D-237C5DD6C4E0}" presName="root" presStyleCnt="0">
        <dgm:presLayoutVars>
          <dgm:dir/>
          <dgm:resizeHandles val="exact"/>
        </dgm:presLayoutVars>
      </dgm:prSet>
      <dgm:spPr/>
    </dgm:pt>
    <dgm:pt modelId="{7E928933-A2A8-4148-B56B-0E79DC12D335}" type="pres">
      <dgm:prSet presAssocID="{468B2F29-DC24-4F2C-9F95-EE1A0E37F179}" presName="compNode" presStyleCnt="0"/>
      <dgm:spPr/>
    </dgm:pt>
    <dgm:pt modelId="{AA0095BD-53EB-48DE-A677-0C4689F1E2CD}" type="pres">
      <dgm:prSet presAssocID="{468B2F29-DC24-4F2C-9F95-EE1A0E37F179}" presName="bgRect" presStyleLbl="bgShp" presStyleIdx="0" presStyleCnt="7"/>
      <dgm:spPr/>
    </dgm:pt>
    <dgm:pt modelId="{75E72C82-DA4E-42AC-903D-20DA775837B8}" type="pres">
      <dgm:prSet presAssocID="{468B2F29-DC24-4F2C-9F95-EE1A0E37F17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494834-B005-4CED-A45A-9762EEB29AAC}" type="pres">
      <dgm:prSet presAssocID="{468B2F29-DC24-4F2C-9F95-EE1A0E37F179}" presName="spaceRect" presStyleCnt="0"/>
      <dgm:spPr/>
    </dgm:pt>
    <dgm:pt modelId="{66309700-1D9C-44B0-8815-B11277951189}" type="pres">
      <dgm:prSet presAssocID="{468B2F29-DC24-4F2C-9F95-EE1A0E37F179}" presName="parTx" presStyleLbl="revTx" presStyleIdx="0" presStyleCnt="7">
        <dgm:presLayoutVars>
          <dgm:chMax val="0"/>
          <dgm:chPref val="0"/>
        </dgm:presLayoutVars>
      </dgm:prSet>
      <dgm:spPr/>
    </dgm:pt>
    <dgm:pt modelId="{FCED0968-2A38-4390-95A1-47BDA4C1A3D4}" type="pres">
      <dgm:prSet presAssocID="{D27E52B9-A834-4E74-9AAB-29B2E875F7BA}" presName="sibTrans" presStyleCnt="0"/>
      <dgm:spPr/>
    </dgm:pt>
    <dgm:pt modelId="{1BA93B64-5589-4A4F-B805-BEB1409D644D}" type="pres">
      <dgm:prSet presAssocID="{5B8FAC3F-833D-49CA-A510-9C65C24CE79A}" presName="compNode" presStyleCnt="0"/>
      <dgm:spPr/>
    </dgm:pt>
    <dgm:pt modelId="{0EBDDF2C-BE82-460F-AB7E-1E81FA948482}" type="pres">
      <dgm:prSet presAssocID="{5B8FAC3F-833D-49CA-A510-9C65C24CE79A}" presName="bgRect" presStyleLbl="bgShp" presStyleIdx="1" presStyleCnt="7"/>
      <dgm:spPr/>
    </dgm:pt>
    <dgm:pt modelId="{35575727-C287-4968-876F-C8CD21041E4A}" type="pres">
      <dgm:prSet presAssocID="{5B8FAC3F-833D-49CA-A510-9C65C24CE79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027B9B9-B42A-4F1A-A467-66D395BE0E3B}" type="pres">
      <dgm:prSet presAssocID="{5B8FAC3F-833D-49CA-A510-9C65C24CE79A}" presName="spaceRect" presStyleCnt="0"/>
      <dgm:spPr/>
    </dgm:pt>
    <dgm:pt modelId="{EB1131A7-C532-46C4-BFBB-8B44F72CCC4E}" type="pres">
      <dgm:prSet presAssocID="{5B8FAC3F-833D-49CA-A510-9C65C24CE79A}" presName="parTx" presStyleLbl="revTx" presStyleIdx="1" presStyleCnt="7">
        <dgm:presLayoutVars>
          <dgm:chMax val="0"/>
          <dgm:chPref val="0"/>
        </dgm:presLayoutVars>
      </dgm:prSet>
      <dgm:spPr/>
    </dgm:pt>
    <dgm:pt modelId="{1765702B-A29E-46C4-A037-719B49D425FB}" type="pres">
      <dgm:prSet presAssocID="{EB5B7F26-84CF-4ED8-A976-AD2F5756F413}" presName="sibTrans" presStyleCnt="0"/>
      <dgm:spPr/>
    </dgm:pt>
    <dgm:pt modelId="{EE1B8D41-B4CA-4BAE-945C-9C07739C8922}" type="pres">
      <dgm:prSet presAssocID="{85434493-EC37-4293-9869-DAF3E341350C}" presName="compNode" presStyleCnt="0"/>
      <dgm:spPr/>
    </dgm:pt>
    <dgm:pt modelId="{98C20C1D-8A31-4ABB-A70B-D3DDC96E870B}" type="pres">
      <dgm:prSet presAssocID="{85434493-EC37-4293-9869-DAF3E341350C}" presName="bgRect" presStyleLbl="bgShp" presStyleIdx="2" presStyleCnt="7"/>
      <dgm:spPr/>
    </dgm:pt>
    <dgm:pt modelId="{12C4390D-4C74-48F1-8C71-058866A13A00}" type="pres">
      <dgm:prSet presAssocID="{85434493-EC37-4293-9869-DAF3E341350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EA17D38-2A4B-4BE8-92D0-EEA866FA6861}" type="pres">
      <dgm:prSet presAssocID="{85434493-EC37-4293-9869-DAF3E341350C}" presName="spaceRect" presStyleCnt="0"/>
      <dgm:spPr/>
    </dgm:pt>
    <dgm:pt modelId="{697254C4-EF42-4475-8C26-3B46BAF57D94}" type="pres">
      <dgm:prSet presAssocID="{85434493-EC37-4293-9869-DAF3E341350C}" presName="parTx" presStyleLbl="revTx" presStyleIdx="2" presStyleCnt="7">
        <dgm:presLayoutVars>
          <dgm:chMax val="0"/>
          <dgm:chPref val="0"/>
        </dgm:presLayoutVars>
      </dgm:prSet>
      <dgm:spPr/>
    </dgm:pt>
    <dgm:pt modelId="{7CE3B559-4A78-4FFE-A27F-8C6DDE976635}" type="pres">
      <dgm:prSet presAssocID="{8A0B9E3B-B06E-4780-ABB4-A1281CFB3B76}" presName="sibTrans" presStyleCnt="0"/>
      <dgm:spPr/>
    </dgm:pt>
    <dgm:pt modelId="{EF63E829-F196-4AF7-8F57-299F886A772A}" type="pres">
      <dgm:prSet presAssocID="{EF2C4CD4-641D-4017-A1EE-1BBF7847DB9A}" presName="compNode" presStyleCnt="0"/>
      <dgm:spPr/>
    </dgm:pt>
    <dgm:pt modelId="{7CD39272-26D1-4D4F-AEB3-02D7E8A2E3BF}" type="pres">
      <dgm:prSet presAssocID="{EF2C4CD4-641D-4017-A1EE-1BBF7847DB9A}" presName="bgRect" presStyleLbl="bgShp" presStyleIdx="3" presStyleCnt="7"/>
      <dgm:spPr/>
    </dgm:pt>
    <dgm:pt modelId="{363802DB-08E5-4E85-9BCD-417494DFF2A0}" type="pres">
      <dgm:prSet presAssocID="{EF2C4CD4-641D-4017-A1EE-1BBF7847DB9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27CC626-3056-42B0-8697-54B8E6D4A28A}" type="pres">
      <dgm:prSet presAssocID="{EF2C4CD4-641D-4017-A1EE-1BBF7847DB9A}" presName="spaceRect" presStyleCnt="0"/>
      <dgm:spPr/>
    </dgm:pt>
    <dgm:pt modelId="{4D3E5616-118D-4953-95B3-22C9795595C0}" type="pres">
      <dgm:prSet presAssocID="{EF2C4CD4-641D-4017-A1EE-1BBF7847DB9A}" presName="parTx" presStyleLbl="revTx" presStyleIdx="3" presStyleCnt="7">
        <dgm:presLayoutVars>
          <dgm:chMax val="0"/>
          <dgm:chPref val="0"/>
        </dgm:presLayoutVars>
      </dgm:prSet>
      <dgm:spPr/>
    </dgm:pt>
    <dgm:pt modelId="{C29153DC-CA4C-4025-9263-895914C2E7DA}" type="pres">
      <dgm:prSet presAssocID="{71394A5C-E4BF-4FAA-8613-63BFE6CDA5FF}" presName="sibTrans" presStyleCnt="0"/>
      <dgm:spPr/>
    </dgm:pt>
    <dgm:pt modelId="{F80E0063-97D6-4705-80E9-1A7C1F7CFE13}" type="pres">
      <dgm:prSet presAssocID="{B2DA0F64-4B16-42D6-822E-70FA2311E730}" presName="compNode" presStyleCnt="0"/>
      <dgm:spPr/>
    </dgm:pt>
    <dgm:pt modelId="{05871F2C-BCDB-4FFB-8521-7730F0CBF6BB}" type="pres">
      <dgm:prSet presAssocID="{B2DA0F64-4B16-42D6-822E-70FA2311E730}" presName="bgRect" presStyleLbl="bgShp" presStyleIdx="4" presStyleCnt="7"/>
      <dgm:spPr/>
    </dgm:pt>
    <dgm:pt modelId="{DC0488DB-CF1B-490C-8F46-B4B22D46E2C2}" type="pres">
      <dgm:prSet presAssocID="{B2DA0F64-4B16-42D6-822E-70FA2311E73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78CC0947-7822-4B21-BA7A-56E669835C38}" type="pres">
      <dgm:prSet presAssocID="{B2DA0F64-4B16-42D6-822E-70FA2311E730}" presName="spaceRect" presStyleCnt="0"/>
      <dgm:spPr/>
    </dgm:pt>
    <dgm:pt modelId="{99C659D5-86E9-45FC-88F4-18E7E2B7551C}" type="pres">
      <dgm:prSet presAssocID="{B2DA0F64-4B16-42D6-822E-70FA2311E730}" presName="parTx" presStyleLbl="revTx" presStyleIdx="4" presStyleCnt="7">
        <dgm:presLayoutVars>
          <dgm:chMax val="0"/>
          <dgm:chPref val="0"/>
        </dgm:presLayoutVars>
      </dgm:prSet>
      <dgm:spPr/>
    </dgm:pt>
    <dgm:pt modelId="{69EC2875-8E1C-41AB-BD0F-AAFC1F98F8C2}" type="pres">
      <dgm:prSet presAssocID="{B02D8E64-472C-455A-9DE9-637332204CE3}" presName="sibTrans" presStyleCnt="0"/>
      <dgm:spPr/>
    </dgm:pt>
    <dgm:pt modelId="{D19DB2BF-5E1F-484B-960F-AE961E54B46E}" type="pres">
      <dgm:prSet presAssocID="{5312495C-CFA0-47AD-9D2D-F0B9D4E22BB5}" presName="compNode" presStyleCnt="0"/>
      <dgm:spPr/>
    </dgm:pt>
    <dgm:pt modelId="{FA8D63FD-4338-46A6-B3F9-6A4629A4E190}" type="pres">
      <dgm:prSet presAssocID="{5312495C-CFA0-47AD-9D2D-F0B9D4E22BB5}" presName="bgRect" presStyleLbl="bgShp" presStyleIdx="5" presStyleCnt="7"/>
      <dgm:spPr/>
    </dgm:pt>
    <dgm:pt modelId="{94FF60E4-56D3-49E2-8915-9C5F94F94F64}" type="pres">
      <dgm:prSet presAssocID="{5312495C-CFA0-47AD-9D2D-F0B9D4E22BB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D71D3F6-BCED-46F2-ABEB-0B368A347552}" type="pres">
      <dgm:prSet presAssocID="{5312495C-CFA0-47AD-9D2D-F0B9D4E22BB5}" presName="spaceRect" presStyleCnt="0"/>
      <dgm:spPr/>
    </dgm:pt>
    <dgm:pt modelId="{3D5EB9D1-E9B0-4548-9782-C5BC6A1DD673}" type="pres">
      <dgm:prSet presAssocID="{5312495C-CFA0-47AD-9D2D-F0B9D4E22BB5}" presName="parTx" presStyleLbl="revTx" presStyleIdx="5" presStyleCnt="7">
        <dgm:presLayoutVars>
          <dgm:chMax val="0"/>
          <dgm:chPref val="0"/>
        </dgm:presLayoutVars>
      </dgm:prSet>
      <dgm:spPr/>
    </dgm:pt>
    <dgm:pt modelId="{A98B2968-2807-4900-A1A0-4870FC71D517}" type="pres">
      <dgm:prSet presAssocID="{928B5408-EB37-4800-83B1-3D2C415E1C86}" presName="sibTrans" presStyleCnt="0"/>
      <dgm:spPr/>
    </dgm:pt>
    <dgm:pt modelId="{30E842CA-C6B0-4D5D-8082-AA0BDAE99576}" type="pres">
      <dgm:prSet presAssocID="{9586BCFB-AC4F-458B-8535-16AB869A34C3}" presName="compNode" presStyleCnt="0"/>
      <dgm:spPr/>
    </dgm:pt>
    <dgm:pt modelId="{4B844F77-1D58-4A0A-B817-C676F414DC7B}" type="pres">
      <dgm:prSet presAssocID="{9586BCFB-AC4F-458B-8535-16AB869A34C3}" presName="bgRect" presStyleLbl="bgShp" presStyleIdx="6" presStyleCnt="7"/>
      <dgm:spPr/>
    </dgm:pt>
    <dgm:pt modelId="{11CF8888-61FF-4F52-BCD7-81381FCD4E7C}" type="pres">
      <dgm:prSet presAssocID="{9586BCFB-AC4F-458B-8535-16AB869A34C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5A1A52-77C8-48B8-8D61-27A364CEAC91}" type="pres">
      <dgm:prSet presAssocID="{9586BCFB-AC4F-458B-8535-16AB869A34C3}" presName="spaceRect" presStyleCnt="0"/>
      <dgm:spPr/>
    </dgm:pt>
    <dgm:pt modelId="{C65827CA-7A87-49D3-A868-57C35B16BC7F}" type="pres">
      <dgm:prSet presAssocID="{9586BCFB-AC4F-458B-8535-16AB869A34C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50B1608-29B9-4424-A4A1-9B113E2F5DC3}" type="presOf" srcId="{EF2C4CD4-641D-4017-A1EE-1BBF7847DB9A}" destId="{4D3E5616-118D-4953-95B3-22C9795595C0}" srcOrd="0" destOrd="0" presId="urn:microsoft.com/office/officeart/2018/2/layout/IconVerticalSolidList"/>
    <dgm:cxn modelId="{8E36B008-48CB-42E0-BAF4-6C9B3010EAB9}" srcId="{443FB630-C5BE-4879-901D-237C5DD6C4E0}" destId="{5B8FAC3F-833D-49CA-A510-9C65C24CE79A}" srcOrd="1" destOrd="0" parTransId="{287E24F7-3CF8-43B2-9FF4-05B15CD40472}" sibTransId="{EB5B7F26-84CF-4ED8-A976-AD2F5756F413}"/>
    <dgm:cxn modelId="{01FD7317-26FA-4A0E-B774-A9E5EC8EB6F2}" srcId="{443FB630-C5BE-4879-901D-237C5DD6C4E0}" destId="{EF2C4CD4-641D-4017-A1EE-1BBF7847DB9A}" srcOrd="3" destOrd="0" parTransId="{CBD6D5A5-F290-4CD6-810F-651D12CBA8C7}" sibTransId="{71394A5C-E4BF-4FAA-8613-63BFE6CDA5FF}"/>
    <dgm:cxn modelId="{CDD38E1E-4056-4E18-8BD3-6DE8AFFDB4AD}" type="presOf" srcId="{9586BCFB-AC4F-458B-8535-16AB869A34C3}" destId="{C65827CA-7A87-49D3-A868-57C35B16BC7F}" srcOrd="0" destOrd="0" presId="urn:microsoft.com/office/officeart/2018/2/layout/IconVerticalSolidList"/>
    <dgm:cxn modelId="{2556412A-3C10-41F6-9A12-8F9FC0E8C153}" type="presOf" srcId="{5B8FAC3F-833D-49CA-A510-9C65C24CE79A}" destId="{EB1131A7-C532-46C4-BFBB-8B44F72CCC4E}" srcOrd="0" destOrd="0" presId="urn:microsoft.com/office/officeart/2018/2/layout/IconVerticalSolidList"/>
    <dgm:cxn modelId="{DA38022B-7531-4E31-A460-66317D6FDA75}" type="presOf" srcId="{468B2F29-DC24-4F2C-9F95-EE1A0E37F179}" destId="{66309700-1D9C-44B0-8815-B11277951189}" srcOrd="0" destOrd="0" presId="urn:microsoft.com/office/officeart/2018/2/layout/IconVerticalSolidList"/>
    <dgm:cxn modelId="{821D5565-C26E-4004-9752-354F6E039CC0}" srcId="{443FB630-C5BE-4879-901D-237C5DD6C4E0}" destId="{9586BCFB-AC4F-458B-8535-16AB869A34C3}" srcOrd="6" destOrd="0" parTransId="{4CEC67BC-2952-4374-9C57-A9674B0B2E60}" sibTransId="{2F5516F6-4C15-435D-B13A-6ABD7812BA4A}"/>
    <dgm:cxn modelId="{49D79597-5166-473C-A950-E97E811B3E93}" srcId="{443FB630-C5BE-4879-901D-237C5DD6C4E0}" destId="{5312495C-CFA0-47AD-9D2D-F0B9D4E22BB5}" srcOrd="5" destOrd="0" parTransId="{5AB34B78-5950-4B5F-B1FC-84C6CB480ECC}" sibTransId="{928B5408-EB37-4800-83B1-3D2C415E1C86}"/>
    <dgm:cxn modelId="{2C603599-99F3-42B5-8B1F-77D1F952A866}" srcId="{443FB630-C5BE-4879-901D-237C5DD6C4E0}" destId="{85434493-EC37-4293-9869-DAF3E341350C}" srcOrd="2" destOrd="0" parTransId="{69DBD234-0DD6-47F6-A404-0E0E5EED836D}" sibTransId="{8A0B9E3B-B06E-4780-ABB4-A1281CFB3B76}"/>
    <dgm:cxn modelId="{D31B1D9E-E13F-45F4-8AD8-B4B1F8808AFE}" type="presOf" srcId="{85434493-EC37-4293-9869-DAF3E341350C}" destId="{697254C4-EF42-4475-8C26-3B46BAF57D94}" srcOrd="0" destOrd="0" presId="urn:microsoft.com/office/officeart/2018/2/layout/IconVerticalSolidList"/>
    <dgm:cxn modelId="{3D3932A0-1693-4C4B-8AAC-B62E86926902}" type="presOf" srcId="{B2DA0F64-4B16-42D6-822E-70FA2311E730}" destId="{99C659D5-86E9-45FC-88F4-18E7E2B7551C}" srcOrd="0" destOrd="0" presId="urn:microsoft.com/office/officeart/2018/2/layout/IconVerticalSolidList"/>
    <dgm:cxn modelId="{093672BA-262A-4114-946B-E88B1AF1495B}" srcId="{443FB630-C5BE-4879-901D-237C5DD6C4E0}" destId="{468B2F29-DC24-4F2C-9F95-EE1A0E37F179}" srcOrd="0" destOrd="0" parTransId="{693E214E-A67F-422A-B979-08BC92E52735}" sibTransId="{D27E52B9-A834-4E74-9AAB-29B2E875F7BA}"/>
    <dgm:cxn modelId="{51364FC6-B0DD-4817-9945-B5C19E228DBC}" type="presOf" srcId="{5312495C-CFA0-47AD-9D2D-F0B9D4E22BB5}" destId="{3D5EB9D1-E9B0-4548-9782-C5BC6A1DD673}" srcOrd="0" destOrd="0" presId="urn:microsoft.com/office/officeart/2018/2/layout/IconVerticalSolidList"/>
    <dgm:cxn modelId="{3B8262E3-2409-4DB5-87D5-CB8DF4B61B35}" srcId="{443FB630-C5BE-4879-901D-237C5DD6C4E0}" destId="{B2DA0F64-4B16-42D6-822E-70FA2311E730}" srcOrd="4" destOrd="0" parTransId="{8306A1C0-3335-4AAE-8E9A-DEBC9CDBB349}" sibTransId="{B02D8E64-472C-455A-9DE9-637332204CE3}"/>
    <dgm:cxn modelId="{E3328CE4-F378-457C-887F-EC3913794F14}" type="presOf" srcId="{443FB630-C5BE-4879-901D-237C5DD6C4E0}" destId="{A61A943E-643D-40FC-9FD9-2D51855D803B}" srcOrd="0" destOrd="0" presId="urn:microsoft.com/office/officeart/2018/2/layout/IconVerticalSolidList"/>
    <dgm:cxn modelId="{82C17401-FE47-4151-AC72-7D98F706FF11}" type="presParOf" srcId="{A61A943E-643D-40FC-9FD9-2D51855D803B}" destId="{7E928933-A2A8-4148-B56B-0E79DC12D335}" srcOrd="0" destOrd="0" presId="urn:microsoft.com/office/officeart/2018/2/layout/IconVerticalSolidList"/>
    <dgm:cxn modelId="{668EF4BD-4DE4-4DD2-9478-31B5F48946CB}" type="presParOf" srcId="{7E928933-A2A8-4148-B56B-0E79DC12D335}" destId="{AA0095BD-53EB-48DE-A677-0C4689F1E2CD}" srcOrd="0" destOrd="0" presId="urn:microsoft.com/office/officeart/2018/2/layout/IconVerticalSolidList"/>
    <dgm:cxn modelId="{47D7F5B6-9FDE-415E-9FEC-F8C067D3280E}" type="presParOf" srcId="{7E928933-A2A8-4148-B56B-0E79DC12D335}" destId="{75E72C82-DA4E-42AC-903D-20DA775837B8}" srcOrd="1" destOrd="0" presId="urn:microsoft.com/office/officeart/2018/2/layout/IconVerticalSolidList"/>
    <dgm:cxn modelId="{560749CD-452C-4B58-9395-823F1E2C3684}" type="presParOf" srcId="{7E928933-A2A8-4148-B56B-0E79DC12D335}" destId="{79494834-B005-4CED-A45A-9762EEB29AAC}" srcOrd="2" destOrd="0" presId="urn:microsoft.com/office/officeart/2018/2/layout/IconVerticalSolidList"/>
    <dgm:cxn modelId="{3223403D-FAFB-417D-87BB-3235A9338B19}" type="presParOf" srcId="{7E928933-A2A8-4148-B56B-0E79DC12D335}" destId="{66309700-1D9C-44B0-8815-B11277951189}" srcOrd="3" destOrd="0" presId="urn:microsoft.com/office/officeart/2018/2/layout/IconVerticalSolidList"/>
    <dgm:cxn modelId="{F4044E73-4637-4DE2-A6A2-D81E47D7AC3C}" type="presParOf" srcId="{A61A943E-643D-40FC-9FD9-2D51855D803B}" destId="{FCED0968-2A38-4390-95A1-47BDA4C1A3D4}" srcOrd="1" destOrd="0" presId="urn:microsoft.com/office/officeart/2018/2/layout/IconVerticalSolidList"/>
    <dgm:cxn modelId="{F6C9CB7C-72CA-40B4-8D1B-0570353B8E40}" type="presParOf" srcId="{A61A943E-643D-40FC-9FD9-2D51855D803B}" destId="{1BA93B64-5589-4A4F-B805-BEB1409D644D}" srcOrd="2" destOrd="0" presId="urn:microsoft.com/office/officeart/2018/2/layout/IconVerticalSolidList"/>
    <dgm:cxn modelId="{189FD7B1-8A4E-4066-ABD2-7F99755C9CD5}" type="presParOf" srcId="{1BA93B64-5589-4A4F-B805-BEB1409D644D}" destId="{0EBDDF2C-BE82-460F-AB7E-1E81FA948482}" srcOrd="0" destOrd="0" presId="urn:microsoft.com/office/officeart/2018/2/layout/IconVerticalSolidList"/>
    <dgm:cxn modelId="{10C1BD52-E8E7-4D84-9BE5-ED4B29954DC5}" type="presParOf" srcId="{1BA93B64-5589-4A4F-B805-BEB1409D644D}" destId="{35575727-C287-4968-876F-C8CD21041E4A}" srcOrd="1" destOrd="0" presId="urn:microsoft.com/office/officeart/2018/2/layout/IconVerticalSolidList"/>
    <dgm:cxn modelId="{F2250A86-2EBD-49F1-90B2-BA17DB652360}" type="presParOf" srcId="{1BA93B64-5589-4A4F-B805-BEB1409D644D}" destId="{E027B9B9-B42A-4F1A-A467-66D395BE0E3B}" srcOrd="2" destOrd="0" presId="urn:microsoft.com/office/officeart/2018/2/layout/IconVerticalSolidList"/>
    <dgm:cxn modelId="{9BEE4016-B78E-4349-9433-072F3A1E7953}" type="presParOf" srcId="{1BA93B64-5589-4A4F-B805-BEB1409D644D}" destId="{EB1131A7-C532-46C4-BFBB-8B44F72CCC4E}" srcOrd="3" destOrd="0" presId="urn:microsoft.com/office/officeart/2018/2/layout/IconVerticalSolidList"/>
    <dgm:cxn modelId="{4E0658D5-43EF-470D-BA67-F0EFAF60BE30}" type="presParOf" srcId="{A61A943E-643D-40FC-9FD9-2D51855D803B}" destId="{1765702B-A29E-46C4-A037-719B49D425FB}" srcOrd="3" destOrd="0" presId="urn:microsoft.com/office/officeart/2018/2/layout/IconVerticalSolidList"/>
    <dgm:cxn modelId="{31A7E636-478F-4C2F-9908-8B92B5527763}" type="presParOf" srcId="{A61A943E-643D-40FC-9FD9-2D51855D803B}" destId="{EE1B8D41-B4CA-4BAE-945C-9C07739C8922}" srcOrd="4" destOrd="0" presId="urn:microsoft.com/office/officeart/2018/2/layout/IconVerticalSolidList"/>
    <dgm:cxn modelId="{D671F182-2DBA-4DF4-9A22-EE0DE4DF89A7}" type="presParOf" srcId="{EE1B8D41-B4CA-4BAE-945C-9C07739C8922}" destId="{98C20C1D-8A31-4ABB-A70B-D3DDC96E870B}" srcOrd="0" destOrd="0" presId="urn:microsoft.com/office/officeart/2018/2/layout/IconVerticalSolidList"/>
    <dgm:cxn modelId="{A61A689B-7676-41D2-BA4D-784C026F68ED}" type="presParOf" srcId="{EE1B8D41-B4CA-4BAE-945C-9C07739C8922}" destId="{12C4390D-4C74-48F1-8C71-058866A13A00}" srcOrd="1" destOrd="0" presId="urn:microsoft.com/office/officeart/2018/2/layout/IconVerticalSolidList"/>
    <dgm:cxn modelId="{4B5DB57A-122E-402B-8AF4-70D2D2D39AE3}" type="presParOf" srcId="{EE1B8D41-B4CA-4BAE-945C-9C07739C8922}" destId="{9EA17D38-2A4B-4BE8-92D0-EEA866FA6861}" srcOrd="2" destOrd="0" presId="urn:microsoft.com/office/officeart/2018/2/layout/IconVerticalSolidList"/>
    <dgm:cxn modelId="{CA7BDA43-A4B0-49F2-BC4C-1D6D6171F924}" type="presParOf" srcId="{EE1B8D41-B4CA-4BAE-945C-9C07739C8922}" destId="{697254C4-EF42-4475-8C26-3B46BAF57D94}" srcOrd="3" destOrd="0" presId="urn:microsoft.com/office/officeart/2018/2/layout/IconVerticalSolidList"/>
    <dgm:cxn modelId="{DAE4A92D-6FBE-4C19-BD72-825CC4521E2D}" type="presParOf" srcId="{A61A943E-643D-40FC-9FD9-2D51855D803B}" destId="{7CE3B559-4A78-4FFE-A27F-8C6DDE976635}" srcOrd="5" destOrd="0" presId="urn:microsoft.com/office/officeart/2018/2/layout/IconVerticalSolidList"/>
    <dgm:cxn modelId="{85F36E07-EF5A-4742-9B2D-8EDF8E305140}" type="presParOf" srcId="{A61A943E-643D-40FC-9FD9-2D51855D803B}" destId="{EF63E829-F196-4AF7-8F57-299F886A772A}" srcOrd="6" destOrd="0" presId="urn:microsoft.com/office/officeart/2018/2/layout/IconVerticalSolidList"/>
    <dgm:cxn modelId="{3658EE3E-5219-4715-87FA-0FF658A66E0A}" type="presParOf" srcId="{EF63E829-F196-4AF7-8F57-299F886A772A}" destId="{7CD39272-26D1-4D4F-AEB3-02D7E8A2E3BF}" srcOrd="0" destOrd="0" presId="urn:microsoft.com/office/officeart/2018/2/layout/IconVerticalSolidList"/>
    <dgm:cxn modelId="{1B24BDDC-6D91-4D30-9B7A-88DA6B4D249C}" type="presParOf" srcId="{EF63E829-F196-4AF7-8F57-299F886A772A}" destId="{363802DB-08E5-4E85-9BCD-417494DFF2A0}" srcOrd="1" destOrd="0" presId="urn:microsoft.com/office/officeart/2018/2/layout/IconVerticalSolidList"/>
    <dgm:cxn modelId="{513CB526-D3AD-4BFE-820C-3C06DC20E40C}" type="presParOf" srcId="{EF63E829-F196-4AF7-8F57-299F886A772A}" destId="{A27CC626-3056-42B0-8697-54B8E6D4A28A}" srcOrd="2" destOrd="0" presId="urn:microsoft.com/office/officeart/2018/2/layout/IconVerticalSolidList"/>
    <dgm:cxn modelId="{88834AA5-FFD2-4DBF-BC0B-2CE8410CCF96}" type="presParOf" srcId="{EF63E829-F196-4AF7-8F57-299F886A772A}" destId="{4D3E5616-118D-4953-95B3-22C9795595C0}" srcOrd="3" destOrd="0" presId="urn:microsoft.com/office/officeart/2018/2/layout/IconVerticalSolidList"/>
    <dgm:cxn modelId="{6E1486DE-335C-47A7-A6BC-45B97AF768FF}" type="presParOf" srcId="{A61A943E-643D-40FC-9FD9-2D51855D803B}" destId="{C29153DC-CA4C-4025-9263-895914C2E7DA}" srcOrd="7" destOrd="0" presId="urn:microsoft.com/office/officeart/2018/2/layout/IconVerticalSolidList"/>
    <dgm:cxn modelId="{632DE4B0-56AD-44E6-80D5-6B130A0939E9}" type="presParOf" srcId="{A61A943E-643D-40FC-9FD9-2D51855D803B}" destId="{F80E0063-97D6-4705-80E9-1A7C1F7CFE13}" srcOrd="8" destOrd="0" presId="urn:microsoft.com/office/officeart/2018/2/layout/IconVerticalSolidList"/>
    <dgm:cxn modelId="{EEAEC4EC-FE8F-4342-A92F-A111B6AE88A2}" type="presParOf" srcId="{F80E0063-97D6-4705-80E9-1A7C1F7CFE13}" destId="{05871F2C-BCDB-4FFB-8521-7730F0CBF6BB}" srcOrd="0" destOrd="0" presId="urn:microsoft.com/office/officeart/2018/2/layout/IconVerticalSolidList"/>
    <dgm:cxn modelId="{C55FD92D-CC77-42BE-A529-B17523CD7571}" type="presParOf" srcId="{F80E0063-97D6-4705-80E9-1A7C1F7CFE13}" destId="{DC0488DB-CF1B-490C-8F46-B4B22D46E2C2}" srcOrd="1" destOrd="0" presId="urn:microsoft.com/office/officeart/2018/2/layout/IconVerticalSolidList"/>
    <dgm:cxn modelId="{17940579-E633-4C73-9BA0-AD0F17F4C77F}" type="presParOf" srcId="{F80E0063-97D6-4705-80E9-1A7C1F7CFE13}" destId="{78CC0947-7822-4B21-BA7A-56E669835C38}" srcOrd="2" destOrd="0" presId="urn:microsoft.com/office/officeart/2018/2/layout/IconVerticalSolidList"/>
    <dgm:cxn modelId="{30EE0205-4C32-4793-ADF9-D95FC205244D}" type="presParOf" srcId="{F80E0063-97D6-4705-80E9-1A7C1F7CFE13}" destId="{99C659D5-86E9-45FC-88F4-18E7E2B7551C}" srcOrd="3" destOrd="0" presId="urn:microsoft.com/office/officeart/2018/2/layout/IconVerticalSolidList"/>
    <dgm:cxn modelId="{F020CADE-5C1A-4F3A-830A-142C400D13C4}" type="presParOf" srcId="{A61A943E-643D-40FC-9FD9-2D51855D803B}" destId="{69EC2875-8E1C-41AB-BD0F-AAFC1F98F8C2}" srcOrd="9" destOrd="0" presId="urn:microsoft.com/office/officeart/2018/2/layout/IconVerticalSolidList"/>
    <dgm:cxn modelId="{E86C6E7F-2863-4CDA-8ED5-086DF1F15132}" type="presParOf" srcId="{A61A943E-643D-40FC-9FD9-2D51855D803B}" destId="{D19DB2BF-5E1F-484B-960F-AE961E54B46E}" srcOrd="10" destOrd="0" presId="urn:microsoft.com/office/officeart/2018/2/layout/IconVerticalSolidList"/>
    <dgm:cxn modelId="{E5951DF2-3EF1-4385-9BD0-2E31CB6ACE02}" type="presParOf" srcId="{D19DB2BF-5E1F-484B-960F-AE961E54B46E}" destId="{FA8D63FD-4338-46A6-B3F9-6A4629A4E190}" srcOrd="0" destOrd="0" presId="urn:microsoft.com/office/officeart/2018/2/layout/IconVerticalSolidList"/>
    <dgm:cxn modelId="{B6674835-CCB1-4D68-A995-49E0E00EAE73}" type="presParOf" srcId="{D19DB2BF-5E1F-484B-960F-AE961E54B46E}" destId="{94FF60E4-56D3-49E2-8915-9C5F94F94F64}" srcOrd="1" destOrd="0" presId="urn:microsoft.com/office/officeart/2018/2/layout/IconVerticalSolidList"/>
    <dgm:cxn modelId="{B0505F13-2898-4561-8047-7ACF093191B1}" type="presParOf" srcId="{D19DB2BF-5E1F-484B-960F-AE961E54B46E}" destId="{AD71D3F6-BCED-46F2-ABEB-0B368A347552}" srcOrd="2" destOrd="0" presId="urn:microsoft.com/office/officeart/2018/2/layout/IconVerticalSolidList"/>
    <dgm:cxn modelId="{FA468CF3-E924-428B-959A-19E4A82C06F9}" type="presParOf" srcId="{D19DB2BF-5E1F-484B-960F-AE961E54B46E}" destId="{3D5EB9D1-E9B0-4548-9782-C5BC6A1DD673}" srcOrd="3" destOrd="0" presId="urn:microsoft.com/office/officeart/2018/2/layout/IconVerticalSolidList"/>
    <dgm:cxn modelId="{C751056C-682E-46E3-8897-66BD92FA6E28}" type="presParOf" srcId="{A61A943E-643D-40FC-9FD9-2D51855D803B}" destId="{A98B2968-2807-4900-A1A0-4870FC71D517}" srcOrd="11" destOrd="0" presId="urn:microsoft.com/office/officeart/2018/2/layout/IconVerticalSolidList"/>
    <dgm:cxn modelId="{875A91F7-9F7D-4B1D-913A-00B08C2168EF}" type="presParOf" srcId="{A61A943E-643D-40FC-9FD9-2D51855D803B}" destId="{30E842CA-C6B0-4D5D-8082-AA0BDAE99576}" srcOrd="12" destOrd="0" presId="urn:microsoft.com/office/officeart/2018/2/layout/IconVerticalSolidList"/>
    <dgm:cxn modelId="{F81FF84A-54BD-4E0B-BA14-1A930A87DCDC}" type="presParOf" srcId="{30E842CA-C6B0-4D5D-8082-AA0BDAE99576}" destId="{4B844F77-1D58-4A0A-B817-C676F414DC7B}" srcOrd="0" destOrd="0" presId="urn:microsoft.com/office/officeart/2018/2/layout/IconVerticalSolidList"/>
    <dgm:cxn modelId="{6E342588-C01E-479F-A86B-E7AF2C6A291A}" type="presParOf" srcId="{30E842CA-C6B0-4D5D-8082-AA0BDAE99576}" destId="{11CF8888-61FF-4F52-BCD7-81381FCD4E7C}" srcOrd="1" destOrd="0" presId="urn:microsoft.com/office/officeart/2018/2/layout/IconVerticalSolidList"/>
    <dgm:cxn modelId="{A68E213E-119E-460F-BF88-F08B2681B0FE}" type="presParOf" srcId="{30E842CA-C6B0-4D5D-8082-AA0BDAE99576}" destId="{E95A1A52-77C8-48B8-8D61-27A364CEAC91}" srcOrd="2" destOrd="0" presId="urn:microsoft.com/office/officeart/2018/2/layout/IconVerticalSolidList"/>
    <dgm:cxn modelId="{B929E05F-3409-49A5-A9BA-E54F01C46090}" type="presParOf" srcId="{30E842CA-C6B0-4D5D-8082-AA0BDAE99576}" destId="{C65827CA-7A87-49D3-A868-57C35B16BC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B2E5C-32A3-472D-A4AD-7FE4D0E249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424F85C-5B48-404C-9C98-5D16231775F4}">
      <dgm:prSet/>
      <dgm:spPr/>
      <dgm:t>
        <a:bodyPr/>
        <a:lstStyle/>
        <a:p>
          <a:r>
            <a:rPr lang="en-IN"/>
            <a:t>The problem in sentiment analysis is classifying the polarity of a given text at the document, sentence, or feature/aspect level .</a:t>
          </a:r>
          <a:endParaRPr lang="en-US"/>
        </a:p>
      </dgm:t>
    </dgm:pt>
    <dgm:pt modelId="{78AC60B3-8FAA-43C7-8B30-9DD885BBD33A}" type="parTrans" cxnId="{2A8A9219-8676-4440-B251-9AE0A5EC848A}">
      <dgm:prSet/>
      <dgm:spPr/>
      <dgm:t>
        <a:bodyPr/>
        <a:lstStyle/>
        <a:p>
          <a:endParaRPr lang="en-US"/>
        </a:p>
      </dgm:t>
    </dgm:pt>
    <dgm:pt modelId="{0F68E2A6-C1A8-43BE-B4F6-9FF83D476C8C}" type="sibTrans" cxnId="{2A8A9219-8676-4440-B251-9AE0A5EC848A}">
      <dgm:prSet/>
      <dgm:spPr/>
      <dgm:t>
        <a:bodyPr/>
        <a:lstStyle/>
        <a:p>
          <a:endParaRPr lang="en-US"/>
        </a:p>
      </dgm:t>
    </dgm:pt>
    <dgm:pt modelId="{CBA99CCB-521D-4157-B30B-1725C6A2A6B0}">
      <dgm:prSet/>
      <dgm:spPr/>
      <dgm:t>
        <a:bodyPr/>
        <a:lstStyle/>
        <a:p>
          <a:r>
            <a:rPr lang="en-IN"/>
            <a:t>whether the expressed opinion in a document, a sentence or an entity feature/aspect is positive, negative, or neutral .</a:t>
          </a:r>
          <a:endParaRPr lang="en-US"/>
        </a:p>
      </dgm:t>
    </dgm:pt>
    <dgm:pt modelId="{DF6CC46F-25F6-4483-BC2C-0A6FF73B6FEF}" type="parTrans" cxnId="{B4FE01E5-A9D9-4BE1-8E01-0F9F9B42865F}">
      <dgm:prSet/>
      <dgm:spPr/>
      <dgm:t>
        <a:bodyPr/>
        <a:lstStyle/>
        <a:p>
          <a:endParaRPr lang="en-US"/>
        </a:p>
      </dgm:t>
    </dgm:pt>
    <dgm:pt modelId="{0F741B02-336D-4A6A-84D3-D9DC26FB09CB}" type="sibTrans" cxnId="{B4FE01E5-A9D9-4BE1-8E01-0F9F9B42865F}">
      <dgm:prSet/>
      <dgm:spPr/>
      <dgm:t>
        <a:bodyPr/>
        <a:lstStyle/>
        <a:p>
          <a:endParaRPr lang="en-US"/>
        </a:p>
      </dgm:t>
    </dgm:pt>
    <dgm:pt modelId="{CBB91BE9-BCE1-4A6C-80C8-83E07D4350A3}" type="pres">
      <dgm:prSet presAssocID="{372B2E5C-32A3-472D-A4AD-7FE4D0E2494A}" presName="root" presStyleCnt="0">
        <dgm:presLayoutVars>
          <dgm:dir/>
          <dgm:resizeHandles val="exact"/>
        </dgm:presLayoutVars>
      </dgm:prSet>
      <dgm:spPr/>
    </dgm:pt>
    <dgm:pt modelId="{E30C12F7-7CA1-4320-A1C9-F8D5777A0EF6}" type="pres">
      <dgm:prSet presAssocID="{D424F85C-5B48-404C-9C98-5D16231775F4}" presName="compNode" presStyleCnt="0"/>
      <dgm:spPr/>
    </dgm:pt>
    <dgm:pt modelId="{5A921549-C827-433C-B330-1C9856B631F4}" type="pres">
      <dgm:prSet presAssocID="{D424F85C-5B48-404C-9C98-5D16231775F4}" presName="bgRect" presStyleLbl="bgShp" presStyleIdx="0" presStyleCnt="2"/>
      <dgm:spPr/>
    </dgm:pt>
    <dgm:pt modelId="{944965EB-B76B-4875-A6C3-C93422492CA0}" type="pres">
      <dgm:prSet presAssocID="{D424F85C-5B48-404C-9C98-5D16231775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3CBB3DC-DCE6-4FA6-B300-50456CAAFA0C}" type="pres">
      <dgm:prSet presAssocID="{D424F85C-5B48-404C-9C98-5D16231775F4}" presName="spaceRect" presStyleCnt="0"/>
      <dgm:spPr/>
    </dgm:pt>
    <dgm:pt modelId="{E38E990F-1832-4E63-85A5-73E4EAE687DA}" type="pres">
      <dgm:prSet presAssocID="{D424F85C-5B48-404C-9C98-5D16231775F4}" presName="parTx" presStyleLbl="revTx" presStyleIdx="0" presStyleCnt="2">
        <dgm:presLayoutVars>
          <dgm:chMax val="0"/>
          <dgm:chPref val="0"/>
        </dgm:presLayoutVars>
      </dgm:prSet>
      <dgm:spPr/>
    </dgm:pt>
    <dgm:pt modelId="{15DE9380-95AC-49F6-8211-8BF2F885B687}" type="pres">
      <dgm:prSet presAssocID="{0F68E2A6-C1A8-43BE-B4F6-9FF83D476C8C}" presName="sibTrans" presStyleCnt="0"/>
      <dgm:spPr/>
    </dgm:pt>
    <dgm:pt modelId="{8B6CAE1A-B22D-4F0A-9227-37DF63A966E4}" type="pres">
      <dgm:prSet presAssocID="{CBA99CCB-521D-4157-B30B-1725C6A2A6B0}" presName="compNode" presStyleCnt="0"/>
      <dgm:spPr/>
    </dgm:pt>
    <dgm:pt modelId="{B7405D14-E1EF-44B7-ABEC-D2EB8D27BBE7}" type="pres">
      <dgm:prSet presAssocID="{CBA99CCB-521D-4157-B30B-1725C6A2A6B0}" presName="bgRect" presStyleLbl="bgShp" presStyleIdx="1" presStyleCnt="2"/>
      <dgm:spPr/>
    </dgm:pt>
    <dgm:pt modelId="{84A19B0B-4137-432A-AE25-5C071626B7A6}" type="pres">
      <dgm:prSet presAssocID="{CBA99CCB-521D-4157-B30B-1725C6A2A6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669A700-892D-445B-866C-0B0DB6E905D8}" type="pres">
      <dgm:prSet presAssocID="{CBA99CCB-521D-4157-B30B-1725C6A2A6B0}" presName="spaceRect" presStyleCnt="0"/>
      <dgm:spPr/>
    </dgm:pt>
    <dgm:pt modelId="{EA368F8F-26D2-42FC-9B97-760E0193F648}" type="pres">
      <dgm:prSet presAssocID="{CBA99CCB-521D-4157-B30B-1725C6A2A6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8A9219-8676-4440-B251-9AE0A5EC848A}" srcId="{372B2E5C-32A3-472D-A4AD-7FE4D0E2494A}" destId="{D424F85C-5B48-404C-9C98-5D16231775F4}" srcOrd="0" destOrd="0" parTransId="{78AC60B3-8FAA-43C7-8B30-9DD885BBD33A}" sibTransId="{0F68E2A6-C1A8-43BE-B4F6-9FF83D476C8C}"/>
    <dgm:cxn modelId="{6E61C64B-D7BC-4337-B90D-14D3BECA51CA}" type="presOf" srcId="{D424F85C-5B48-404C-9C98-5D16231775F4}" destId="{E38E990F-1832-4E63-85A5-73E4EAE687DA}" srcOrd="0" destOrd="0" presId="urn:microsoft.com/office/officeart/2018/2/layout/IconVerticalSolidList"/>
    <dgm:cxn modelId="{49044879-7B1E-4A5A-823C-E1FC0FE9C583}" type="presOf" srcId="{CBA99CCB-521D-4157-B30B-1725C6A2A6B0}" destId="{EA368F8F-26D2-42FC-9B97-760E0193F648}" srcOrd="0" destOrd="0" presId="urn:microsoft.com/office/officeart/2018/2/layout/IconVerticalSolidList"/>
    <dgm:cxn modelId="{9A2539E4-F531-4E17-8F9B-5DCB520A2502}" type="presOf" srcId="{372B2E5C-32A3-472D-A4AD-7FE4D0E2494A}" destId="{CBB91BE9-BCE1-4A6C-80C8-83E07D4350A3}" srcOrd="0" destOrd="0" presId="urn:microsoft.com/office/officeart/2018/2/layout/IconVerticalSolidList"/>
    <dgm:cxn modelId="{B4FE01E5-A9D9-4BE1-8E01-0F9F9B42865F}" srcId="{372B2E5C-32A3-472D-A4AD-7FE4D0E2494A}" destId="{CBA99CCB-521D-4157-B30B-1725C6A2A6B0}" srcOrd="1" destOrd="0" parTransId="{DF6CC46F-25F6-4483-BC2C-0A6FF73B6FEF}" sibTransId="{0F741B02-336D-4A6A-84D3-D9DC26FB09CB}"/>
    <dgm:cxn modelId="{827D4CC9-9100-403B-8DDE-59AED2662A35}" type="presParOf" srcId="{CBB91BE9-BCE1-4A6C-80C8-83E07D4350A3}" destId="{E30C12F7-7CA1-4320-A1C9-F8D5777A0EF6}" srcOrd="0" destOrd="0" presId="urn:microsoft.com/office/officeart/2018/2/layout/IconVerticalSolidList"/>
    <dgm:cxn modelId="{BD7EAA51-0866-4044-A738-F296E38E6EE1}" type="presParOf" srcId="{E30C12F7-7CA1-4320-A1C9-F8D5777A0EF6}" destId="{5A921549-C827-433C-B330-1C9856B631F4}" srcOrd="0" destOrd="0" presId="urn:microsoft.com/office/officeart/2018/2/layout/IconVerticalSolidList"/>
    <dgm:cxn modelId="{706C7B76-0A4F-4C64-84F2-7A2F495E1C7F}" type="presParOf" srcId="{E30C12F7-7CA1-4320-A1C9-F8D5777A0EF6}" destId="{944965EB-B76B-4875-A6C3-C93422492CA0}" srcOrd="1" destOrd="0" presId="urn:microsoft.com/office/officeart/2018/2/layout/IconVerticalSolidList"/>
    <dgm:cxn modelId="{479B3CBE-960A-4AE1-A55E-0DF8717D5077}" type="presParOf" srcId="{E30C12F7-7CA1-4320-A1C9-F8D5777A0EF6}" destId="{83CBB3DC-DCE6-4FA6-B300-50456CAAFA0C}" srcOrd="2" destOrd="0" presId="urn:microsoft.com/office/officeart/2018/2/layout/IconVerticalSolidList"/>
    <dgm:cxn modelId="{F8D3EF10-A378-49CE-84CE-DDD2D5C6FCF1}" type="presParOf" srcId="{E30C12F7-7CA1-4320-A1C9-F8D5777A0EF6}" destId="{E38E990F-1832-4E63-85A5-73E4EAE687DA}" srcOrd="3" destOrd="0" presId="urn:microsoft.com/office/officeart/2018/2/layout/IconVerticalSolidList"/>
    <dgm:cxn modelId="{9AEF56DE-A8C6-4B3B-9A15-F81D30544DA1}" type="presParOf" srcId="{CBB91BE9-BCE1-4A6C-80C8-83E07D4350A3}" destId="{15DE9380-95AC-49F6-8211-8BF2F885B687}" srcOrd="1" destOrd="0" presId="urn:microsoft.com/office/officeart/2018/2/layout/IconVerticalSolidList"/>
    <dgm:cxn modelId="{33443214-581A-4A80-BCCF-47D2512496AA}" type="presParOf" srcId="{CBB91BE9-BCE1-4A6C-80C8-83E07D4350A3}" destId="{8B6CAE1A-B22D-4F0A-9227-37DF63A966E4}" srcOrd="2" destOrd="0" presId="urn:microsoft.com/office/officeart/2018/2/layout/IconVerticalSolidList"/>
    <dgm:cxn modelId="{D5EE384B-C3CA-48D6-B992-29BA512E57CE}" type="presParOf" srcId="{8B6CAE1A-B22D-4F0A-9227-37DF63A966E4}" destId="{B7405D14-E1EF-44B7-ABEC-D2EB8D27BBE7}" srcOrd="0" destOrd="0" presId="urn:microsoft.com/office/officeart/2018/2/layout/IconVerticalSolidList"/>
    <dgm:cxn modelId="{8FBB6905-A302-4AA0-9908-13579A19CD2F}" type="presParOf" srcId="{8B6CAE1A-B22D-4F0A-9227-37DF63A966E4}" destId="{84A19B0B-4137-432A-AE25-5C071626B7A6}" srcOrd="1" destOrd="0" presId="urn:microsoft.com/office/officeart/2018/2/layout/IconVerticalSolidList"/>
    <dgm:cxn modelId="{516D35D8-2E89-412B-9DA0-FD12E4878B6D}" type="presParOf" srcId="{8B6CAE1A-B22D-4F0A-9227-37DF63A966E4}" destId="{6669A700-892D-445B-866C-0B0DB6E905D8}" srcOrd="2" destOrd="0" presId="urn:microsoft.com/office/officeart/2018/2/layout/IconVerticalSolidList"/>
    <dgm:cxn modelId="{53FEB129-12C7-41B3-A5A7-C32FF1225415}" type="presParOf" srcId="{8B6CAE1A-B22D-4F0A-9227-37DF63A966E4}" destId="{EA368F8F-26D2-42FC-9B97-760E0193F6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823338-0D24-41A4-8297-01019D81FE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48BBD1C-9163-4ED2-AD36-8FA0542203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Research results show that machine learning methods, such as SVM and naive Bayes have the highest accuracy and can be regarded as the baseline learning methods, while lexicon-based methods are very effective in some cases, which require few effort in human-labeled document .We also studied the effects of various features on classifier</a:t>
          </a:r>
          <a:r>
            <a:rPr lang="en-US" sz="1400" dirty="0"/>
            <a:t>.</a:t>
          </a:r>
        </a:p>
      </dgm:t>
    </dgm:pt>
    <dgm:pt modelId="{DDFD89EC-4509-49FB-B53B-433114E79509}" type="parTrans" cxnId="{EB68CA3F-5E02-4599-AF36-EB4DE42169D7}">
      <dgm:prSet/>
      <dgm:spPr/>
      <dgm:t>
        <a:bodyPr/>
        <a:lstStyle/>
        <a:p>
          <a:endParaRPr lang="en-US"/>
        </a:p>
      </dgm:t>
    </dgm:pt>
    <dgm:pt modelId="{5A7D2FB7-4BE7-47DB-A612-FE9F61A8D92D}" type="sibTrans" cxnId="{EB68CA3F-5E02-4599-AF36-EB4DE42169D7}">
      <dgm:prSet/>
      <dgm:spPr/>
      <dgm:t>
        <a:bodyPr/>
        <a:lstStyle/>
        <a:p>
          <a:endParaRPr lang="en-US"/>
        </a:p>
      </dgm:t>
    </dgm:pt>
    <dgm:pt modelId="{57D73ADC-32C3-4DCB-ADFA-27EF4BF4A566}">
      <dgm:prSet custT="1"/>
      <dgm:spPr/>
      <dgm:t>
        <a:bodyPr/>
        <a:lstStyle/>
        <a:p>
          <a:r>
            <a:rPr lang="en-US" sz="2000" dirty="0"/>
            <a:t>We can conclude that more the cleaner data, more accurate results can be obtained. Use of bigram model provides better sentiment</a:t>
          </a:r>
        </a:p>
      </dgm:t>
    </dgm:pt>
    <dgm:pt modelId="{932D6485-62B1-4C8F-A512-1958A886E73F}" type="parTrans" cxnId="{60D8A440-1F26-4857-B52A-565B3650DFE6}">
      <dgm:prSet/>
      <dgm:spPr/>
      <dgm:t>
        <a:bodyPr/>
        <a:lstStyle/>
        <a:p>
          <a:endParaRPr lang="en-US"/>
        </a:p>
      </dgm:t>
    </dgm:pt>
    <dgm:pt modelId="{8D3F5BC3-2D2E-4043-B98C-9674F574D9AE}" type="sibTrans" cxnId="{60D8A440-1F26-4857-B52A-565B3650DFE6}">
      <dgm:prSet/>
      <dgm:spPr/>
      <dgm:t>
        <a:bodyPr/>
        <a:lstStyle/>
        <a:p>
          <a:endParaRPr lang="en-US"/>
        </a:p>
      </dgm:t>
    </dgm:pt>
    <dgm:pt modelId="{5E39A3D5-0DB5-4947-9E28-15941A43160A}" type="pres">
      <dgm:prSet presAssocID="{34823338-0D24-41A4-8297-01019D81FEDD}" presName="root" presStyleCnt="0">
        <dgm:presLayoutVars>
          <dgm:dir/>
          <dgm:resizeHandles val="exact"/>
        </dgm:presLayoutVars>
      </dgm:prSet>
      <dgm:spPr/>
    </dgm:pt>
    <dgm:pt modelId="{CF0B31F9-6155-43F5-BE0A-441BB8D33CDF}" type="pres">
      <dgm:prSet presAssocID="{648BBD1C-9163-4ED2-AD36-8FA054220392}" presName="compNode" presStyleCnt="0"/>
      <dgm:spPr/>
    </dgm:pt>
    <dgm:pt modelId="{716A9A3C-F3D7-4FFA-BBB7-5D07289E88D9}" type="pres">
      <dgm:prSet presAssocID="{648BBD1C-9163-4ED2-AD36-8FA054220392}" presName="bgRect" presStyleLbl="bgShp" presStyleIdx="0" presStyleCnt="2" custScaleY="135134" custLinFactNeighborX="0" custLinFactNeighborY="1506"/>
      <dgm:spPr/>
    </dgm:pt>
    <dgm:pt modelId="{6766E095-DAFD-4D30-A119-0DA39A90420D}" type="pres">
      <dgm:prSet presAssocID="{648BBD1C-9163-4ED2-AD36-8FA0542203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FD8F6A4-1585-4C23-821C-9DCE2F95F9F1}" type="pres">
      <dgm:prSet presAssocID="{648BBD1C-9163-4ED2-AD36-8FA054220392}" presName="spaceRect" presStyleCnt="0"/>
      <dgm:spPr/>
    </dgm:pt>
    <dgm:pt modelId="{6C96AA32-D8F1-423E-921E-52D06842E413}" type="pres">
      <dgm:prSet presAssocID="{648BBD1C-9163-4ED2-AD36-8FA054220392}" presName="parTx" presStyleLbl="revTx" presStyleIdx="0" presStyleCnt="2" custLinFactNeighborX="-1069" custLinFactNeighborY="-2361">
        <dgm:presLayoutVars>
          <dgm:chMax val="0"/>
          <dgm:chPref val="0"/>
        </dgm:presLayoutVars>
      </dgm:prSet>
      <dgm:spPr/>
    </dgm:pt>
    <dgm:pt modelId="{6514A8AD-3D8E-4E10-A5B9-97ED242946A1}" type="pres">
      <dgm:prSet presAssocID="{5A7D2FB7-4BE7-47DB-A612-FE9F61A8D92D}" presName="sibTrans" presStyleCnt="0"/>
      <dgm:spPr/>
    </dgm:pt>
    <dgm:pt modelId="{E3B85E17-96DE-4671-B530-8B5FC8C6F6C5}" type="pres">
      <dgm:prSet presAssocID="{57D73ADC-32C3-4DCB-ADFA-27EF4BF4A566}" presName="compNode" presStyleCnt="0"/>
      <dgm:spPr/>
    </dgm:pt>
    <dgm:pt modelId="{5CD5D2B0-9542-42EA-B232-54C7698ED21C}" type="pres">
      <dgm:prSet presAssocID="{57D73ADC-32C3-4DCB-ADFA-27EF4BF4A566}" presName="bgRect" presStyleLbl="bgShp" presStyleIdx="1" presStyleCnt="2"/>
      <dgm:spPr/>
    </dgm:pt>
    <dgm:pt modelId="{A544A6BB-6F38-48A9-949C-BADC484432CA}" type="pres">
      <dgm:prSet presAssocID="{57D73ADC-32C3-4DCB-ADFA-27EF4BF4A5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F1AE4A5-300C-49D0-841F-57007DB6B53C}" type="pres">
      <dgm:prSet presAssocID="{57D73ADC-32C3-4DCB-ADFA-27EF4BF4A566}" presName="spaceRect" presStyleCnt="0"/>
      <dgm:spPr/>
    </dgm:pt>
    <dgm:pt modelId="{76BAF321-87D3-44EB-9568-D59D25A3EE42}" type="pres">
      <dgm:prSet presAssocID="{57D73ADC-32C3-4DCB-ADFA-27EF4BF4A5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ACE4306-CDE9-4822-B434-328CD988E656}" type="presOf" srcId="{57D73ADC-32C3-4DCB-ADFA-27EF4BF4A566}" destId="{76BAF321-87D3-44EB-9568-D59D25A3EE42}" srcOrd="0" destOrd="0" presId="urn:microsoft.com/office/officeart/2018/2/layout/IconVerticalSolidList"/>
    <dgm:cxn modelId="{05347E36-BC51-4D1F-96C9-B93126BDA4AB}" type="presOf" srcId="{648BBD1C-9163-4ED2-AD36-8FA054220392}" destId="{6C96AA32-D8F1-423E-921E-52D06842E413}" srcOrd="0" destOrd="0" presId="urn:microsoft.com/office/officeart/2018/2/layout/IconVerticalSolidList"/>
    <dgm:cxn modelId="{EB68CA3F-5E02-4599-AF36-EB4DE42169D7}" srcId="{34823338-0D24-41A4-8297-01019D81FEDD}" destId="{648BBD1C-9163-4ED2-AD36-8FA054220392}" srcOrd="0" destOrd="0" parTransId="{DDFD89EC-4509-49FB-B53B-433114E79509}" sibTransId="{5A7D2FB7-4BE7-47DB-A612-FE9F61A8D92D}"/>
    <dgm:cxn modelId="{60D8A440-1F26-4857-B52A-565B3650DFE6}" srcId="{34823338-0D24-41A4-8297-01019D81FEDD}" destId="{57D73ADC-32C3-4DCB-ADFA-27EF4BF4A566}" srcOrd="1" destOrd="0" parTransId="{932D6485-62B1-4C8F-A512-1958A886E73F}" sibTransId="{8D3F5BC3-2D2E-4043-B98C-9674F574D9AE}"/>
    <dgm:cxn modelId="{4C8CFDBD-06B1-4608-A6FD-117A46A6812F}" type="presOf" srcId="{34823338-0D24-41A4-8297-01019D81FEDD}" destId="{5E39A3D5-0DB5-4947-9E28-15941A43160A}" srcOrd="0" destOrd="0" presId="urn:microsoft.com/office/officeart/2018/2/layout/IconVerticalSolidList"/>
    <dgm:cxn modelId="{A6C3FA1D-777F-47EF-82D6-709619E88B50}" type="presParOf" srcId="{5E39A3D5-0DB5-4947-9E28-15941A43160A}" destId="{CF0B31F9-6155-43F5-BE0A-441BB8D33CDF}" srcOrd="0" destOrd="0" presId="urn:microsoft.com/office/officeart/2018/2/layout/IconVerticalSolidList"/>
    <dgm:cxn modelId="{5BD006EC-6370-481B-995E-D1E9A547F26E}" type="presParOf" srcId="{CF0B31F9-6155-43F5-BE0A-441BB8D33CDF}" destId="{716A9A3C-F3D7-4FFA-BBB7-5D07289E88D9}" srcOrd="0" destOrd="0" presId="urn:microsoft.com/office/officeart/2018/2/layout/IconVerticalSolidList"/>
    <dgm:cxn modelId="{2F7573F2-16EC-46AC-848E-208C9081D214}" type="presParOf" srcId="{CF0B31F9-6155-43F5-BE0A-441BB8D33CDF}" destId="{6766E095-DAFD-4D30-A119-0DA39A90420D}" srcOrd="1" destOrd="0" presId="urn:microsoft.com/office/officeart/2018/2/layout/IconVerticalSolidList"/>
    <dgm:cxn modelId="{CABBFE52-334F-4975-8880-95DCF9C1BEE1}" type="presParOf" srcId="{CF0B31F9-6155-43F5-BE0A-441BB8D33CDF}" destId="{EFD8F6A4-1585-4C23-821C-9DCE2F95F9F1}" srcOrd="2" destOrd="0" presId="urn:microsoft.com/office/officeart/2018/2/layout/IconVerticalSolidList"/>
    <dgm:cxn modelId="{E47B8233-3D6D-48F2-924F-5D8042429BA7}" type="presParOf" srcId="{CF0B31F9-6155-43F5-BE0A-441BB8D33CDF}" destId="{6C96AA32-D8F1-423E-921E-52D06842E413}" srcOrd="3" destOrd="0" presId="urn:microsoft.com/office/officeart/2018/2/layout/IconVerticalSolidList"/>
    <dgm:cxn modelId="{CA42E744-4E03-4C37-B9AA-BABBCFC4D4BB}" type="presParOf" srcId="{5E39A3D5-0DB5-4947-9E28-15941A43160A}" destId="{6514A8AD-3D8E-4E10-A5B9-97ED242946A1}" srcOrd="1" destOrd="0" presId="urn:microsoft.com/office/officeart/2018/2/layout/IconVerticalSolidList"/>
    <dgm:cxn modelId="{A84819E7-97A2-4DCB-AA2F-3FD81CF9B1BE}" type="presParOf" srcId="{5E39A3D5-0DB5-4947-9E28-15941A43160A}" destId="{E3B85E17-96DE-4671-B530-8B5FC8C6F6C5}" srcOrd="2" destOrd="0" presId="urn:microsoft.com/office/officeart/2018/2/layout/IconVerticalSolidList"/>
    <dgm:cxn modelId="{164780E0-9499-4081-978C-DC4193BCD63F}" type="presParOf" srcId="{E3B85E17-96DE-4671-B530-8B5FC8C6F6C5}" destId="{5CD5D2B0-9542-42EA-B232-54C7698ED21C}" srcOrd="0" destOrd="0" presId="urn:microsoft.com/office/officeart/2018/2/layout/IconVerticalSolidList"/>
    <dgm:cxn modelId="{1EBE927D-0BA8-4376-A128-3514E8CC2C08}" type="presParOf" srcId="{E3B85E17-96DE-4671-B530-8B5FC8C6F6C5}" destId="{A544A6BB-6F38-48A9-949C-BADC484432CA}" srcOrd="1" destOrd="0" presId="urn:microsoft.com/office/officeart/2018/2/layout/IconVerticalSolidList"/>
    <dgm:cxn modelId="{75BAEF0C-5253-49EB-86C9-D1A6C862C3EA}" type="presParOf" srcId="{E3B85E17-96DE-4671-B530-8B5FC8C6F6C5}" destId="{BF1AE4A5-300C-49D0-841F-57007DB6B53C}" srcOrd="2" destOrd="0" presId="urn:microsoft.com/office/officeart/2018/2/layout/IconVerticalSolidList"/>
    <dgm:cxn modelId="{BD5B9BFC-7532-4CDB-A676-B4B855750409}" type="presParOf" srcId="{E3B85E17-96DE-4671-B530-8B5FC8C6F6C5}" destId="{76BAF321-87D3-44EB-9568-D59D25A3EE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77E33-5E2C-42A0-867D-2ABCC35EEE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50A0C8-9AC8-4B12-A6AC-57F9626D363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Social networking sites</a:t>
          </a:r>
        </a:p>
        <a:p>
          <a:pPr>
            <a:lnSpc>
              <a:spcPct val="100000"/>
            </a:lnSpc>
          </a:pPr>
          <a:r>
            <a:rPr lang="en-US" sz="1800" dirty="0"/>
            <a:t>(TWITTER)</a:t>
          </a:r>
        </a:p>
      </dgm:t>
    </dgm:pt>
    <dgm:pt modelId="{E510EDB3-3289-4D24-9104-6D0A4C1FA6EB}" type="parTrans" cxnId="{739F6C20-D1F3-4CD3-8418-C6078747FECF}">
      <dgm:prSet/>
      <dgm:spPr/>
      <dgm:t>
        <a:bodyPr/>
        <a:lstStyle/>
        <a:p>
          <a:endParaRPr lang="en-US"/>
        </a:p>
      </dgm:t>
    </dgm:pt>
    <dgm:pt modelId="{61C2AB24-A097-4245-9511-541B9CDB2A7B}" type="sibTrans" cxnId="{739F6C20-D1F3-4CD3-8418-C6078747FECF}">
      <dgm:prSet/>
      <dgm:spPr/>
      <dgm:t>
        <a:bodyPr/>
        <a:lstStyle/>
        <a:p>
          <a:endParaRPr lang="en-US"/>
        </a:p>
      </dgm:t>
    </dgm:pt>
    <dgm:pt modelId="{177AA6CA-0A53-4466-BB05-E67868C92C9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 user opinion</a:t>
          </a:r>
        </a:p>
      </dgm:t>
    </dgm:pt>
    <dgm:pt modelId="{3DF8A889-BED3-4940-B8BE-25568FEFD819}" type="parTrans" cxnId="{D1DCC9C8-7B35-4DE9-B580-B7157E092CB4}">
      <dgm:prSet/>
      <dgm:spPr/>
      <dgm:t>
        <a:bodyPr/>
        <a:lstStyle/>
        <a:p>
          <a:endParaRPr lang="en-US"/>
        </a:p>
      </dgm:t>
    </dgm:pt>
    <dgm:pt modelId="{B1458816-9C48-4279-B23A-D939915C2298}" type="sibTrans" cxnId="{D1DCC9C8-7B35-4DE9-B580-B7157E092CB4}">
      <dgm:prSet/>
      <dgm:spPr/>
      <dgm:t>
        <a:bodyPr/>
        <a:lstStyle/>
        <a:p>
          <a:endParaRPr lang="en-US"/>
        </a:p>
      </dgm:t>
    </dgm:pt>
    <dgm:pt modelId="{D538B998-44D5-4267-935A-5B6FAD39BC7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Processing of opinions</a:t>
          </a:r>
        </a:p>
      </dgm:t>
    </dgm:pt>
    <dgm:pt modelId="{344B093A-F3BB-4AB4-97C4-54ACAC8CC864}" type="parTrans" cxnId="{359B936C-7629-450C-A9DF-FC2A23FD197C}">
      <dgm:prSet/>
      <dgm:spPr/>
      <dgm:t>
        <a:bodyPr/>
        <a:lstStyle/>
        <a:p>
          <a:endParaRPr lang="en-US"/>
        </a:p>
      </dgm:t>
    </dgm:pt>
    <dgm:pt modelId="{118E0B4A-A120-4E44-A95B-1C7439635DD5}" type="sibTrans" cxnId="{359B936C-7629-450C-A9DF-FC2A23FD197C}">
      <dgm:prSet/>
      <dgm:spPr/>
      <dgm:t>
        <a:bodyPr/>
        <a:lstStyle/>
        <a:p>
          <a:endParaRPr lang="en-US"/>
        </a:p>
      </dgm:t>
    </dgm:pt>
    <dgm:pt modelId="{891938BE-9164-4D8E-B3C5-BB0AEC0292F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Tokenizing</a:t>
          </a:r>
        </a:p>
      </dgm:t>
    </dgm:pt>
    <dgm:pt modelId="{EBD72886-DC7A-4BAF-9050-26AE1528ADB1}" type="parTrans" cxnId="{9D15B294-CCD3-4EC1-95B8-FEFAD9AA657B}">
      <dgm:prSet/>
      <dgm:spPr/>
      <dgm:t>
        <a:bodyPr/>
        <a:lstStyle/>
        <a:p>
          <a:endParaRPr lang="en-US"/>
        </a:p>
      </dgm:t>
    </dgm:pt>
    <dgm:pt modelId="{706C5BBE-2D53-4A74-BEB9-AD3C877D804C}" type="sibTrans" cxnId="{9D15B294-CCD3-4EC1-95B8-FEFAD9AA657B}">
      <dgm:prSet/>
      <dgm:spPr/>
      <dgm:t>
        <a:bodyPr/>
        <a:lstStyle/>
        <a:p>
          <a:endParaRPr lang="en-US"/>
        </a:p>
      </dgm:t>
    </dgm:pt>
    <dgm:pt modelId="{A75863C0-27AC-4417-8196-EBEB3AA48151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r>
            <a:rPr lang="en-US" sz="2000" dirty="0"/>
            <a:t>Algorithms</a:t>
          </a:r>
        </a:p>
        <a:p>
          <a:pPr>
            <a:lnSpc>
              <a:spcPct val="100000"/>
            </a:lnSpc>
          </a:pPr>
          <a:endParaRPr lang="en-US" sz="1400" dirty="0"/>
        </a:p>
        <a:p>
          <a:endParaRPr lang="en-US" sz="1400" dirty="0"/>
        </a:p>
      </dgm:t>
    </dgm:pt>
    <dgm:pt modelId="{B47A6C42-9532-471B-A4FA-4A38D10EA619}" type="parTrans" cxnId="{44BB0C52-E85E-4A08-B9B1-58D5B763382F}">
      <dgm:prSet/>
      <dgm:spPr/>
      <dgm:t>
        <a:bodyPr/>
        <a:lstStyle/>
        <a:p>
          <a:endParaRPr lang="en-US"/>
        </a:p>
      </dgm:t>
    </dgm:pt>
    <dgm:pt modelId="{CBF8A2F2-CEAD-441C-81DA-F62CC82B80AA}" type="sibTrans" cxnId="{44BB0C52-E85E-4A08-B9B1-58D5B763382F}">
      <dgm:prSet/>
      <dgm:spPr/>
      <dgm:t>
        <a:bodyPr/>
        <a:lstStyle/>
        <a:p>
          <a:endParaRPr lang="en-US"/>
        </a:p>
      </dgm:t>
    </dgm:pt>
    <dgm:pt modelId="{DEA63423-AF32-4AC5-9DF6-EB3068830B2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the data</a:t>
          </a:r>
        </a:p>
      </dgm:t>
    </dgm:pt>
    <dgm:pt modelId="{4C51215B-40AB-41B1-861C-2E6E5D823460}" type="parTrans" cxnId="{F44E97E6-6319-4ECE-A563-8998585846FC}">
      <dgm:prSet/>
      <dgm:spPr/>
      <dgm:t>
        <a:bodyPr/>
        <a:lstStyle/>
        <a:p>
          <a:endParaRPr lang="en-US"/>
        </a:p>
      </dgm:t>
    </dgm:pt>
    <dgm:pt modelId="{35E97BEB-303E-4AB2-8193-0C4467CA0B06}" type="sibTrans" cxnId="{F44E97E6-6319-4ECE-A563-8998585846FC}">
      <dgm:prSet/>
      <dgm:spPr/>
      <dgm:t>
        <a:bodyPr/>
        <a:lstStyle/>
        <a:p>
          <a:endParaRPr lang="en-US"/>
        </a:p>
      </dgm:t>
    </dgm:pt>
    <dgm:pt modelId="{83E70966-F3A4-4122-BB21-CBFDA30E2D1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result</a:t>
          </a:r>
        </a:p>
      </dgm:t>
    </dgm:pt>
    <dgm:pt modelId="{5AF73330-C178-48F2-8A04-2DAE75AF1C1B}" type="parTrans" cxnId="{37973A9E-8033-4503-8B4D-EF24CB3333D9}">
      <dgm:prSet/>
      <dgm:spPr/>
      <dgm:t>
        <a:bodyPr/>
        <a:lstStyle/>
        <a:p>
          <a:endParaRPr lang="en-US"/>
        </a:p>
      </dgm:t>
    </dgm:pt>
    <dgm:pt modelId="{1E5C35B0-AFCB-4DF1-B5C4-89E574FFD242}" type="sibTrans" cxnId="{37973A9E-8033-4503-8B4D-EF24CB3333D9}">
      <dgm:prSet/>
      <dgm:spPr/>
      <dgm:t>
        <a:bodyPr/>
        <a:lstStyle/>
        <a:p>
          <a:endParaRPr lang="en-US"/>
        </a:p>
      </dgm:t>
    </dgm:pt>
    <dgm:pt modelId="{B50A2B04-886A-4957-9D0B-B9F7A963884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Stemming</a:t>
          </a:r>
        </a:p>
      </dgm:t>
    </dgm:pt>
    <dgm:pt modelId="{02DA8D16-D6DD-41EA-9332-5391E1C1672B}" type="parTrans" cxnId="{5B1A8502-ECE4-4654-BB4E-BC7A9472FE1D}">
      <dgm:prSet/>
      <dgm:spPr/>
      <dgm:t>
        <a:bodyPr/>
        <a:lstStyle/>
        <a:p>
          <a:endParaRPr lang="en-US"/>
        </a:p>
      </dgm:t>
    </dgm:pt>
    <dgm:pt modelId="{152AE9D7-910A-4A76-9116-50E6C26329E8}" type="sibTrans" cxnId="{5B1A8502-ECE4-4654-BB4E-BC7A9472FE1D}">
      <dgm:prSet/>
      <dgm:spPr/>
      <dgm:t>
        <a:bodyPr/>
        <a:lstStyle/>
        <a:p>
          <a:endParaRPr lang="en-US"/>
        </a:p>
      </dgm:t>
    </dgm:pt>
    <dgm:pt modelId="{4D0721D7-FAA2-47AE-A5D0-587B487E559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Filtering </a:t>
          </a:r>
        </a:p>
      </dgm:t>
    </dgm:pt>
    <dgm:pt modelId="{3B7549A3-8FA0-4C55-8E5B-3BAC235FF437}" type="parTrans" cxnId="{C852D01E-82E8-4181-A6EF-6CD65255CDB4}">
      <dgm:prSet/>
      <dgm:spPr/>
      <dgm:t>
        <a:bodyPr/>
        <a:lstStyle/>
        <a:p>
          <a:endParaRPr lang="en-US"/>
        </a:p>
      </dgm:t>
    </dgm:pt>
    <dgm:pt modelId="{919AC9AF-B97F-4328-BBCF-6C59F3681D07}" type="sibTrans" cxnId="{C852D01E-82E8-4181-A6EF-6CD65255CDB4}">
      <dgm:prSet/>
      <dgm:spPr/>
      <dgm:t>
        <a:bodyPr/>
        <a:lstStyle/>
        <a:p>
          <a:endParaRPr lang="en-US"/>
        </a:p>
      </dgm:t>
    </dgm:pt>
    <dgm:pt modelId="{9ED93819-CBC8-4A26-9A2C-E909D4604FD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data</a:t>
          </a:r>
        </a:p>
      </dgm:t>
    </dgm:pt>
    <dgm:pt modelId="{49505888-C211-4442-A6BC-CAF9AE3ED015}" type="parTrans" cxnId="{67DB25D2-876A-422A-911E-FA118DA79DB8}">
      <dgm:prSet/>
      <dgm:spPr/>
      <dgm:t>
        <a:bodyPr/>
        <a:lstStyle/>
        <a:p>
          <a:endParaRPr lang="en-US"/>
        </a:p>
      </dgm:t>
    </dgm:pt>
    <dgm:pt modelId="{48FFD8C3-3484-473F-9D59-8CD2D238090D}" type="sibTrans" cxnId="{67DB25D2-876A-422A-911E-FA118DA79DB8}">
      <dgm:prSet/>
      <dgm:spPr/>
      <dgm:t>
        <a:bodyPr/>
        <a:lstStyle/>
        <a:p>
          <a:endParaRPr lang="en-US"/>
        </a:p>
      </dgm:t>
    </dgm:pt>
    <dgm:pt modelId="{EF9DE14F-B538-4B37-8E82-7C2930D31127}" type="pres">
      <dgm:prSet presAssocID="{D0A77E33-5E2C-42A0-867D-2ABCC35EEE5C}" presName="root" presStyleCnt="0">
        <dgm:presLayoutVars>
          <dgm:dir/>
          <dgm:resizeHandles val="exact"/>
        </dgm:presLayoutVars>
      </dgm:prSet>
      <dgm:spPr/>
    </dgm:pt>
    <dgm:pt modelId="{A778863C-650A-4CF7-84F5-B050118B5D86}" type="pres">
      <dgm:prSet presAssocID="{A050A0C8-9AC8-4B12-A6AC-57F9626D3638}" presName="compNode" presStyleCnt="0"/>
      <dgm:spPr/>
    </dgm:pt>
    <dgm:pt modelId="{BBE9CD08-6683-4EDB-94E1-A81EACA0ED52}" type="pres">
      <dgm:prSet presAssocID="{A050A0C8-9AC8-4B12-A6AC-57F9626D3638}" presName="bgRect" presStyleLbl="bgShp" presStyleIdx="0" presStyleCnt="3"/>
      <dgm:spPr>
        <a:solidFill>
          <a:schemeClr val="accent6">
            <a:lumMod val="75000"/>
          </a:schemeClr>
        </a:solidFill>
      </dgm:spPr>
    </dgm:pt>
    <dgm:pt modelId="{19014811-A5B8-4B18-A7AE-07E9D9EE77DD}" type="pres">
      <dgm:prSet presAssocID="{A050A0C8-9AC8-4B12-A6AC-57F9626D36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96F7FDA2-BD57-4344-B1B8-14CD23B25D42}" type="pres">
      <dgm:prSet presAssocID="{A050A0C8-9AC8-4B12-A6AC-57F9626D3638}" presName="spaceRect" presStyleCnt="0"/>
      <dgm:spPr/>
    </dgm:pt>
    <dgm:pt modelId="{1A5E3D19-A955-43EF-807E-E9B0530EC23D}" type="pres">
      <dgm:prSet presAssocID="{A050A0C8-9AC8-4B12-A6AC-57F9626D3638}" presName="parTx" presStyleLbl="revTx" presStyleIdx="0" presStyleCnt="6">
        <dgm:presLayoutVars>
          <dgm:chMax val="0"/>
          <dgm:chPref val="0"/>
        </dgm:presLayoutVars>
      </dgm:prSet>
      <dgm:spPr/>
    </dgm:pt>
    <dgm:pt modelId="{32A47A21-8F3D-45CB-8866-6678DD086A08}" type="pres">
      <dgm:prSet presAssocID="{A050A0C8-9AC8-4B12-A6AC-57F9626D3638}" presName="desTx" presStyleLbl="revTx" presStyleIdx="1" presStyleCnt="6">
        <dgm:presLayoutVars/>
      </dgm:prSet>
      <dgm:spPr/>
    </dgm:pt>
    <dgm:pt modelId="{16531993-533F-4611-813F-E347133071A7}" type="pres">
      <dgm:prSet presAssocID="{61C2AB24-A097-4245-9511-541B9CDB2A7B}" presName="sibTrans" presStyleCnt="0"/>
      <dgm:spPr/>
    </dgm:pt>
    <dgm:pt modelId="{40B9C083-7414-4A6F-AE24-763E01376743}" type="pres">
      <dgm:prSet presAssocID="{D538B998-44D5-4267-935A-5B6FAD39BC7F}" presName="compNode" presStyleCnt="0"/>
      <dgm:spPr/>
    </dgm:pt>
    <dgm:pt modelId="{11F881F6-F28F-41E1-92D2-CA665172A733}" type="pres">
      <dgm:prSet presAssocID="{D538B998-44D5-4267-935A-5B6FAD39BC7F}" presName="bgRect" presStyleLbl="bgShp" presStyleIdx="1" presStyleCnt="3" custLinFactNeighborX="10" custLinFactNeighborY="49"/>
      <dgm:spPr>
        <a:solidFill>
          <a:srgbClr val="C00000"/>
        </a:solidFill>
      </dgm:spPr>
    </dgm:pt>
    <dgm:pt modelId="{D546A155-A4E7-42E7-9A64-7D55F4A4C3DE}" type="pres">
      <dgm:prSet presAssocID="{D538B998-44D5-4267-935A-5B6FAD39BC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67781240-9013-452B-9F8F-A9473385A2D1}" type="pres">
      <dgm:prSet presAssocID="{D538B998-44D5-4267-935A-5B6FAD39BC7F}" presName="spaceRect" presStyleCnt="0"/>
      <dgm:spPr/>
    </dgm:pt>
    <dgm:pt modelId="{E961F523-2145-4680-AEF6-7372E34B5647}" type="pres">
      <dgm:prSet presAssocID="{D538B998-44D5-4267-935A-5B6FAD39BC7F}" presName="parTx" presStyleLbl="revTx" presStyleIdx="2" presStyleCnt="6">
        <dgm:presLayoutVars>
          <dgm:chMax val="0"/>
          <dgm:chPref val="0"/>
        </dgm:presLayoutVars>
      </dgm:prSet>
      <dgm:spPr/>
    </dgm:pt>
    <dgm:pt modelId="{E44ED688-59DC-4AF4-BD5D-8074C2DB0303}" type="pres">
      <dgm:prSet presAssocID="{D538B998-44D5-4267-935A-5B6FAD39BC7F}" presName="desTx" presStyleLbl="revTx" presStyleIdx="3" presStyleCnt="6">
        <dgm:presLayoutVars/>
      </dgm:prSet>
      <dgm:spPr/>
    </dgm:pt>
    <dgm:pt modelId="{15DDC977-17DB-4FA9-A032-C76EABFCEA10}" type="pres">
      <dgm:prSet presAssocID="{118E0B4A-A120-4E44-A95B-1C7439635DD5}" presName="sibTrans" presStyleCnt="0"/>
      <dgm:spPr/>
    </dgm:pt>
    <dgm:pt modelId="{0EEC5C89-080C-4070-B45A-6600E529C931}" type="pres">
      <dgm:prSet presAssocID="{A75863C0-27AC-4417-8196-EBEB3AA48151}" presName="compNode" presStyleCnt="0"/>
      <dgm:spPr/>
    </dgm:pt>
    <dgm:pt modelId="{1CE9DFF5-01B3-42E6-A447-EE218C628ED1}" type="pres">
      <dgm:prSet presAssocID="{A75863C0-27AC-4417-8196-EBEB3AA48151}" presName="bgRect" presStyleLbl="bgShp" presStyleIdx="2" presStyleCnt="3"/>
      <dgm:spPr>
        <a:solidFill>
          <a:schemeClr val="accent6"/>
        </a:solidFill>
      </dgm:spPr>
    </dgm:pt>
    <dgm:pt modelId="{00559C79-A62E-41D9-8914-19B0BF3ADB5E}" type="pres">
      <dgm:prSet presAssocID="{A75863C0-27AC-4417-8196-EBEB3AA481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E9BDBE-2BAD-4008-A0CD-ABDD9607CB0D}" type="pres">
      <dgm:prSet presAssocID="{A75863C0-27AC-4417-8196-EBEB3AA48151}" presName="spaceRect" presStyleCnt="0"/>
      <dgm:spPr/>
    </dgm:pt>
    <dgm:pt modelId="{1E8D8003-A183-499E-8627-1409D7515C40}" type="pres">
      <dgm:prSet presAssocID="{A75863C0-27AC-4417-8196-EBEB3AA48151}" presName="parTx" presStyleLbl="revTx" presStyleIdx="4" presStyleCnt="6">
        <dgm:presLayoutVars>
          <dgm:chMax val="0"/>
          <dgm:chPref val="0"/>
        </dgm:presLayoutVars>
      </dgm:prSet>
      <dgm:spPr/>
    </dgm:pt>
    <dgm:pt modelId="{BD602D10-BA1E-4415-83FD-8EC7320BF1C9}" type="pres">
      <dgm:prSet presAssocID="{A75863C0-27AC-4417-8196-EBEB3AA48151}" presName="desTx" presStyleLbl="revTx" presStyleIdx="5" presStyleCnt="6">
        <dgm:presLayoutVars/>
      </dgm:prSet>
      <dgm:spPr/>
    </dgm:pt>
  </dgm:ptLst>
  <dgm:cxnLst>
    <dgm:cxn modelId="{5B604D00-96E7-4F74-9EA4-449E58D9D933}" type="presOf" srcId="{A75863C0-27AC-4417-8196-EBEB3AA48151}" destId="{1E8D8003-A183-499E-8627-1409D7515C40}" srcOrd="0" destOrd="0" presId="urn:microsoft.com/office/officeart/2018/2/layout/IconVerticalSolidList"/>
    <dgm:cxn modelId="{5B1A8502-ECE4-4654-BB4E-BC7A9472FE1D}" srcId="{D538B998-44D5-4267-935A-5B6FAD39BC7F}" destId="{B50A2B04-886A-4957-9D0B-B9F7A9638849}" srcOrd="1" destOrd="0" parTransId="{02DA8D16-D6DD-41EA-9332-5391E1C1672B}" sibTransId="{152AE9D7-910A-4A76-9116-50E6C26329E8}"/>
    <dgm:cxn modelId="{38060009-9F7F-4985-B1EB-9007503831D3}" type="presOf" srcId="{83E70966-F3A4-4122-BB21-CBFDA30E2D1A}" destId="{BD602D10-BA1E-4415-83FD-8EC7320BF1C9}" srcOrd="0" destOrd="2" presId="urn:microsoft.com/office/officeart/2018/2/layout/IconVerticalSolidList"/>
    <dgm:cxn modelId="{C852D01E-82E8-4181-A6EF-6CD65255CDB4}" srcId="{D538B998-44D5-4267-935A-5B6FAD39BC7F}" destId="{4D0721D7-FAA2-47AE-A5D0-587B487E5599}" srcOrd="2" destOrd="0" parTransId="{3B7549A3-8FA0-4C55-8E5B-3BAC235FF437}" sibTransId="{919AC9AF-B97F-4328-BBCF-6C59F3681D07}"/>
    <dgm:cxn modelId="{739F6C20-D1F3-4CD3-8418-C6078747FECF}" srcId="{D0A77E33-5E2C-42A0-867D-2ABCC35EEE5C}" destId="{A050A0C8-9AC8-4B12-A6AC-57F9626D3638}" srcOrd="0" destOrd="0" parTransId="{E510EDB3-3289-4D24-9104-6D0A4C1FA6EB}" sibTransId="{61C2AB24-A097-4245-9511-541B9CDB2A7B}"/>
    <dgm:cxn modelId="{671FF433-8CFA-4F2B-BFA5-1ABEE3D29EF2}" type="presOf" srcId="{A050A0C8-9AC8-4B12-A6AC-57F9626D3638}" destId="{1A5E3D19-A955-43EF-807E-E9B0530EC23D}" srcOrd="0" destOrd="0" presId="urn:microsoft.com/office/officeart/2018/2/layout/IconVerticalSolidList"/>
    <dgm:cxn modelId="{359B936C-7629-450C-A9DF-FC2A23FD197C}" srcId="{D0A77E33-5E2C-42A0-867D-2ABCC35EEE5C}" destId="{D538B998-44D5-4267-935A-5B6FAD39BC7F}" srcOrd="1" destOrd="0" parTransId="{344B093A-F3BB-4AB4-97C4-54ACAC8CC864}" sibTransId="{118E0B4A-A120-4E44-A95B-1C7439635DD5}"/>
    <dgm:cxn modelId="{44BB0C52-E85E-4A08-B9B1-58D5B763382F}" srcId="{D0A77E33-5E2C-42A0-867D-2ABCC35EEE5C}" destId="{A75863C0-27AC-4417-8196-EBEB3AA48151}" srcOrd="2" destOrd="0" parTransId="{B47A6C42-9532-471B-A4FA-4A38D10EA619}" sibTransId="{CBF8A2F2-CEAD-441C-81DA-F62CC82B80AA}"/>
    <dgm:cxn modelId="{DA2F5156-EB22-4C48-8EDA-4027DCA2789A}" type="presOf" srcId="{4D0721D7-FAA2-47AE-A5D0-587B487E5599}" destId="{E44ED688-59DC-4AF4-BD5D-8074C2DB0303}" srcOrd="0" destOrd="2" presId="urn:microsoft.com/office/officeart/2018/2/layout/IconVerticalSolidList"/>
    <dgm:cxn modelId="{C98A5D8E-9927-4E62-BFB5-1F8EEA528DDD}" type="presOf" srcId="{D538B998-44D5-4267-935A-5B6FAD39BC7F}" destId="{E961F523-2145-4680-AEF6-7372E34B5647}" srcOrd="0" destOrd="0" presId="urn:microsoft.com/office/officeart/2018/2/layout/IconVerticalSolidList"/>
    <dgm:cxn modelId="{9D15B294-CCD3-4EC1-95B8-FEFAD9AA657B}" srcId="{D538B998-44D5-4267-935A-5B6FAD39BC7F}" destId="{891938BE-9164-4D8E-B3C5-BB0AEC0292FB}" srcOrd="0" destOrd="0" parTransId="{EBD72886-DC7A-4BAF-9050-26AE1528ADB1}" sibTransId="{706C5BBE-2D53-4A74-BEB9-AD3C877D804C}"/>
    <dgm:cxn modelId="{37973A9E-8033-4503-8B4D-EF24CB3333D9}" srcId="{A75863C0-27AC-4417-8196-EBEB3AA48151}" destId="{83E70966-F3A4-4122-BB21-CBFDA30E2D1A}" srcOrd="2" destOrd="0" parTransId="{5AF73330-C178-48F2-8A04-2DAE75AF1C1B}" sibTransId="{1E5C35B0-AFCB-4DF1-B5C4-89E574FFD242}"/>
    <dgm:cxn modelId="{962B4EAC-731C-494A-B60C-9C52E819C4F3}" type="presOf" srcId="{9ED93819-CBC8-4A26-9A2C-E909D4604FDC}" destId="{BD602D10-BA1E-4415-83FD-8EC7320BF1C9}" srcOrd="0" destOrd="1" presId="urn:microsoft.com/office/officeart/2018/2/layout/IconVerticalSolidList"/>
    <dgm:cxn modelId="{73A2D9B7-0550-4771-A299-9F5A5B128ED8}" type="presOf" srcId="{177AA6CA-0A53-4466-BB05-E67868C92C92}" destId="{32A47A21-8F3D-45CB-8866-6678DD086A08}" srcOrd="0" destOrd="0" presId="urn:microsoft.com/office/officeart/2018/2/layout/IconVerticalSolidList"/>
    <dgm:cxn modelId="{4DCB8DC4-0D3C-4433-8513-557ED457AAA4}" type="presOf" srcId="{DEA63423-AF32-4AC5-9DF6-EB3068830B2F}" destId="{BD602D10-BA1E-4415-83FD-8EC7320BF1C9}" srcOrd="0" destOrd="0" presId="urn:microsoft.com/office/officeart/2018/2/layout/IconVerticalSolidList"/>
    <dgm:cxn modelId="{D1DCC9C8-7B35-4DE9-B580-B7157E092CB4}" srcId="{A050A0C8-9AC8-4B12-A6AC-57F9626D3638}" destId="{177AA6CA-0A53-4466-BB05-E67868C92C92}" srcOrd="0" destOrd="0" parTransId="{3DF8A889-BED3-4940-B8BE-25568FEFD819}" sibTransId="{B1458816-9C48-4279-B23A-D939915C2298}"/>
    <dgm:cxn modelId="{67DB25D2-876A-422A-911E-FA118DA79DB8}" srcId="{A75863C0-27AC-4417-8196-EBEB3AA48151}" destId="{9ED93819-CBC8-4A26-9A2C-E909D4604FDC}" srcOrd="1" destOrd="0" parTransId="{49505888-C211-4442-A6BC-CAF9AE3ED015}" sibTransId="{48FFD8C3-3484-473F-9D59-8CD2D238090D}"/>
    <dgm:cxn modelId="{8C0929E3-E81C-467A-9BD7-91B560E4ACB0}" type="presOf" srcId="{B50A2B04-886A-4957-9D0B-B9F7A9638849}" destId="{E44ED688-59DC-4AF4-BD5D-8074C2DB0303}" srcOrd="0" destOrd="1" presId="urn:microsoft.com/office/officeart/2018/2/layout/IconVerticalSolidList"/>
    <dgm:cxn modelId="{F44E97E6-6319-4ECE-A563-8998585846FC}" srcId="{A75863C0-27AC-4417-8196-EBEB3AA48151}" destId="{DEA63423-AF32-4AC5-9DF6-EB3068830B2F}" srcOrd="0" destOrd="0" parTransId="{4C51215B-40AB-41B1-861C-2E6E5D823460}" sibTransId="{35E97BEB-303E-4AB2-8193-0C4467CA0B06}"/>
    <dgm:cxn modelId="{C73010E7-B7DE-42C3-9FAD-35E8148EE4B7}" type="presOf" srcId="{D0A77E33-5E2C-42A0-867D-2ABCC35EEE5C}" destId="{EF9DE14F-B538-4B37-8E82-7C2930D31127}" srcOrd="0" destOrd="0" presId="urn:microsoft.com/office/officeart/2018/2/layout/IconVerticalSolidList"/>
    <dgm:cxn modelId="{DD6701E8-E392-443E-9881-0394F515A7E6}" type="presOf" srcId="{891938BE-9164-4D8E-B3C5-BB0AEC0292FB}" destId="{E44ED688-59DC-4AF4-BD5D-8074C2DB0303}" srcOrd="0" destOrd="0" presId="urn:microsoft.com/office/officeart/2018/2/layout/IconVerticalSolidList"/>
    <dgm:cxn modelId="{E7FDC81A-A07B-467C-ABE0-34827FA3980F}" type="presParOf" srcId="{EF9DE14F-B538-4B37-8E82-7C2930D31127}" destId="{A778863C-650A-4CF7-84F5-B050118B5D86}" srcOrd="0" destOrd="0" presId="urn:microsoft.com/office/officeart/2018/2/layout/IconVerticalSolidList"/>
    <dgm:cxn modelId="{9AC0F3CE-C998-47EA-B295-8A2DFF130FB7}" type="presParOf" srcId="{A778863C-650A-4CF7-84F5-B050118B5D86}" destId="{BBE9CD08-6683-4EDB-94E1-A81EACA0ED52}" srcOrd="0" destOrd="0" presId="urn:microsoft.com/office/officeart/2018/2/layout/IconVerticalSolidList"/>
    <dgm:cxn modelId="{935078AB-76D6-414D-9355-689E348471AB}" type="presParOf" srcId="{A778863C-650A-4CF7-84F5-B050118B5D86}" destId="{19014811-A5B8-4B18-A7AE-07E9D9EE77DD}" srcOrd="1" destOrd="0" presId="urn:microsoft.com/office/officeart/2018/2/layout/IconVerticalSolidList"/>
    <dgm:cxn modelId="{81B019F2-8F79-43D0-8A59-4858A6D97B65}" type="presParOf" srcId="{A778863C-650A-4CF7-84F5-B050118B5D86}" destId="{96F7FDA2-BD57-4344-B1B8-14CD23B25D42}" srcOrd="2" destOrd="0" presId="urn:microsoft.com/office/officeart/2018/2/layout/IconVerticalSolidList"/>
    <dgm:cxn modelId="{571BAF14-46A7-48EE-B2E7-58D2309EC955}" type="presParOf" srcId="{A778863C-650A-4CF7-84F5-B050118B5D86}" destId="{1A5E3D19-A955-43EF-807E-E9B0530EC23D}" srcOrd="3" destOrd="0" presId="urn:microsoft.com/office/officeart/2018/2/layout/IconVerticalSolidList"/>
    <dgm:cxn modelId="{2693DD4E-A305-43C9-A254-AFEC8292E67B}" type="presParOf" srcId="{A778863C-650A-4CF7-84F5-B050118B5D86}" destId="{32A47A21-8F3D-45CB-8866-6678DD086A08}" srcOrd="4" destOrd="0" presId="urn:microsoft.com/office/officeart/2018/2/layout/IconVerticalSolidList"/>
    <dgm:cxn modelId="{C8865848-C4EA-43C2-9F2F-BA57C0C3E45D}" type="presParOf" srcId="{EF9DE14F-B538-4B37-8E82-7C2930D31127}" destId="{16531993-533F-4611-813F-E347133071A7}" srcOrd="1" destOrd="0" presId="urn:microsoft.com/office/officeart/2018/2/layout/IconVerticalSolidList"/>
    <dgm:cxn modelId="{8E6DEC28-8473-4884-83D3-DD45FE227B44}" type="presParOf" srcId="{EF9DE14F-B538-4B37-8E82-7C2930D31127}" destId="{40B9C083-7414-4A6F-AE24-763E01376743}" srcOrd="2" destOrd="0" presId="urn:microsoft.com/office/officeart/2018/2/layout/IconVerticalSolidList"/>
    <dgm:cxn modelId="{493D9CBC-9D13-4D98-A6B4-C1D78C3F5D52}" type="presParOf" srcId="{40B9C083-7414-4A6F-AE24-763E01376743}" destId="{11F881F6-F28F-41E1-92D2-CA665172A733}" srcOrd="0" destOrd="0" presId="urn:microsoft.com/office/officeart/2018/2/layout/IconVerticalSolidList"/>
    <dgm:cxn modelId="{9249B54B-51CD-4A09-8561-FD69F849933A}" type="presParOf" srcId="{40B9C083-7414-4A6F-AE24-763E01376743}" destId="{D546A155-A4E7-42E7-9A64-7D55F4A4C3DE}" srcOrd="1" destOrd="0" presId="urn:microsoft.com/office/officeart/2018/2/layout/IconVerticalSolidList"/>
    <dgm:cxn modelId="{6F2C7380-6162-455F-B658-728CEC55D8F4}" type="presParOf" srcId="{40B9C083-7414-4A6F-AE24-763E01376743}" destId="{67781240-9013-452B-9F8F-A9473385A2D1}" srcOrd="2" destOrd="0" presId="urn:microsoft.com/office/officeart/2018/2/layout/IconVerticalSolidList"/>
    <dgm:cxn modelId="{4F787118-6C65-441B-BCF5-A0D843B74C4C}" type="presParOf" srcId="{40B9C083-7414-4A6F-AE24-763E01376743}" destId="{E961F523-2145-4680-AEF6-7372E34B5647}" srcOrd="3" destOrd="0" presId="urn:microsoft.com/office/officeart/2018/2/layout/IconVerticalSolidList"/>
    <dgm:cxn modelId="{B86D4A8A-AD78-42B6-BE9F-B47C60E519CA}" type="presParOf" srcId="{40B9C083-7414-4A6F-AE24-763E01376743}" destId="{E44ED688-59DC-4AF4-BD5D-8074C2DB0303}" srcOrd="4" destOrd="0" presId="urn:microsoft.com/office/officeart/2018/2/layout/IconVerticalSolidList"/>
    <dgm:cxn modelId="{403FA157-038B-485A-87DC-194B076E3717}" type="presParOf" srcId="{EF9DE14F-B538-4B37-8E82-7C2930D31127}" destId="{15DDC977-17DB-4FA9-A032-C76EABFCEA10}" srcOrd="3" destOrd="0" presId="urn:microsoft.com/office/officeart/2018/2/layout/IconVerticalSolidList"/>
    <dgm:cxn modelId="{3182A88A-4871-4A00-B123-74A03536B771}" type="presParOf" srcId="{EF9DE14F-B538-4B37-8E82-7C2930D31127}" destId="{0EEC5C89-080C-4070-B45A-6600E529C931}" srcOrd="4" destOrd="0" presId="urn:microsoft.com/office/officeart/2018/2/layout/IconVerticalSolidList"/>
    <dgm:cxn modelId="{BD68C8D0-567D-4174-B450-50A28D5066AA}" type="presParOf" srcId="{0EEC5C89-080C-4070-B45A-6600E529C931}" destId="{1CE9DFF5-01B3-42E6-A447-EE218C628ED1}" srcOrd="0" destOrd="0" presId="urn:microsoft.com/office/officeart/2018/2/layout/IconVerticalSolidList"/>
    <dgm:cxn modelId="{DDC9888C-941A-4DCD-8F62-A5D6E81A7AFC}" type="presParOf" srcId="{0EEC5C89-080C-4070-B45A-6600E529C931}" destId="{00559C79-A62E-41D9-8914-19B0BF3ADB5E}" srcOrd="1" destOrd="0" presId="urn:microsoft.com/office/officeart/2018/2/layout/IconVerticalSolidList"/>
    <dgm:cxn modelId="{1A8E112D-1635-4FC6-91CF-A2942FAA718E}" type="presParOf" srcId="{0EEC5C89-080C-4070-B45A-6600E529C931}" destId="{03E9BDBE-2BAD-4008-A0CD-ABDD9607CB0D}" srcOrd="2" destOrd="0" presId="urn:microsoft.com/office/officeart/2018/2/layout/IconVerticalSolidList"/>
    <dgm:cxn modelId="{242A8DC0-93A8-4AFB-9AD4-19C1A1B9E6FF}" type="presParOf" srcId="{0EEC5C89-080C-4070-B45A-6600E529C931}" destId="{1E8D8003-A183-499E-8627-1409D7515C40}" srcOrd="3" destOrd="0" presId="urn:microsoft.com/office/officeart/2018/2/layout/IconVerticalSolidList"/>
    <dgm:cxn modelId="{665D5A5E-BE9F-420D-AB87-5B2AE79AE01F}" type="presParOf" srcId="{0EEC5C89-080C-4070-B45A-6600E529C931}" destId="{BD602D10-BA1E-4415-83FD-8EC7320BF1C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F4D3E5-2BF8-4249-A9B5-E1E7F5DD7A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BC0228-045F-451D-876A-F5BEB0BA2FB9}">
      <dgm:prSet/>
      <dgm:spPr/>
      <dgm:t>
        <a:bodyPr/>
        <a:lstStyle/>
        <a:p>
          <a:r>
            <a:rPr lang="en-IN"/>
            <a:t>We follow these 3 major steps in our program:</a:t>
          </a:r>
          <a:endParaRPr lang="en-US"/>
        </a:p>
      </dgm:t>
    </dgm:pt>
    <dgm:pt modelId="{EC3EBF9F-3DB4-4D45-99D6-EAABCF385EEF}" type="parTrans" cxnId="{CA21BC37-9CE4-466C-8EA3-81F0F2717E8B}">
      <dgm:prSet/>
      <dgm:spPr/>
      <dgm:t>
        <a:bodyPr/>
        <a:lstStyle/>
        <a:p>
          <a:endParaRPr lang="en-US"/>
        </a:p>
      </dgm:t>
    </dgm:pt>
    <dgm:pt modelId="{BD0D65A9-8491-47C2-9704-4F11B92737D1}" type="sibTrans" cxnId="{CA21BC37-9CE4-466C-8EA3-81F0F2717E8B}">
      <dgm:prSet/>
      <dgm:spPr/>
      <dgm:t>
        <a:bodyPr/>
        <a:lstStyle/>
        <a:p>
          <a:endParaRPr lang="en-US"/>
        </a:p>
      </dgm:t>
    </dgm:pt>
    <dgm:pt modelId="{91CFD663-AC38-46CA-BD39-4685EE5CFDC7}">
      <dgm:prSet/>
      <dgm:spPr/>
      <dgm:t>
        <a:bodyPr/>
        <a:lstStyle/>
        <a:p>
          <a:r>
            <a:rPr lang="en-IN"/>
            <a:t>Authorize twitter API client and using Tweepy</a:t>
          </a:r>
          <a:endParaRPr lang="en-US"/>
        </a:p>
      </dgm:t>
    </dgm:pt>
    <dgm:pt modelId="{A8F83077-33E8-424E-B875-C02A75651A37}" type="parTrans" cxnId="{C1A6A596-DFF8-41AF-9C3E-6D2531B46318}">
      <dgm:prSet/>
      <dgm:spPr/>
      <dgm:t>
        <a:bodyPr/>
        <a:lstStyle/>
        <a:p>
          <a:endParaRPr lang="en-US"/>
        </a:p>
      </dgm:t>
    </dgm:pt>
    <dgm:pt modelId="{060D6AB8-7CB5-4106-80D1-E3922597862A}" type="sibTrans" cxnId="{C1A6A596-DFF8-41AF-9C3E-6D2531B46318}">
      <dgm:prSet/>
      <dgm:spPr/>
      <dgm:t>
        <a:bodyPr/>
        <a:lstStyle/>
        <a:p>
          <a:endParaRPr lang="en-US"/>
        </a:p>
      </dgm:t>
    </dgm:pt>
    <dgm:pt modelId="{EFE792A8-2416-498E-9A71-4167D23FCC19}">
      <dgm:prSet/>
      <dgm:spPr/>
      <dgm:t>
        <a:bodyPr/>
        <a:lstStyle/>
        <a:p>
          <a:r>
            <a:rPr lang="en-IN" dirty="0"/>
            <a:t>Make a request to Twitter API to fetch tweets for a particular query.</a:t>
          </a:r>
          <a:endParaRPr lang="en-US" dirty="0"/>
        </a:p>
      </dgm:t>
    </dgm:pt>
    <dgm:pt modelId="{B4C9CB81-0772-46AD-8095-E67EF6024CEE}" type="parTrans" cxnId="{B7001D69-DFE3-4FFE-9D62-D7336F37B219}">
      <dgm:prSet/>
      <dgm:spPr/>
      <dgm:t>
        <a:bodyPr/>
        <a:lstStyle/>
        <a:p>
          <a:endParaRPr lang="en-US"/>
        </a:p>
      </dgm:t>
    </dgm:pt>
    <dgm:pt modelId="{F8F7AA33-4CB0-464D-93AD-6ACEC28C42A0}" type="sibTrans" cxnId="{B7001D69-DFE3-4FFE-9D62-D7336F37B219}">
      <dgm:prSet/>
      <dgm:spPr/>
      <dgm:t>
        <a:bodyPr/>
        <a:lstStyle/>
        <a:p>
          <a:endParaRPr lang="en-US"/>
        </a:p>
      </dgm:t>
    </dgm:pt>
    <dgm:pt modelId="{3300B7FA-1FF0-42CB-B652-3FB24A641578}">
      <dgm:prSet/>
      <dgm:spPr/>
      <dgm:t>
        <a:bodyPr/>
        <a:lstStyle/>
        <a:p>
          <a:r>
            <a:rPr lang="en-IN" dirty="0"/>
            <a:t>Parse the tweets. Classify each tweet as positive, negative or neutral.(</a:t>
          </a:r>
          <a:r>
            <a:rPr lang="en-IN" dirty="0" err="1"/>
            <a:t>textblob</a:t>
          </a:r>
          <a:r>
            <a:rPr lang="en-IN" dirty="0"/>
            <a:t>)</a:t>
          </a:r>
          <a:endParaRPr lang="en-US" dirty="0"/>
        </a:p>
      </dgm:t>
    </dgm:pt>
    <dgm:pt modelId="{629F7E03-4544-4148-A8BA-534FBF27E91D}" type="parTrans" cxnId="{14890302-DCF6-4052-AE20-E5095E014A6A}">
      <dgm:prSet/>
      <dgm:spPr/>
      <dgm:t>
        <a:bodyPr/>
        <a:lstStyle/>
        <a:p>
          <a:endParaRPr lang="en-US"/>
        </a:p>
      </dgm:t>
    </dgm:pt>
    <dgm:pt modelId="{933B123C-DE9C-441E-AA6F-A39696FFE2F9}" type="sibTrans" cxnId="{14890302-DCF6-4052-AE20-E5095E014A6A}">
      <dgm:prSet/>
      <dgm:spPr/>
      <dgm:t>
        <a:bodyPr/>
        <a:lstStyle/>
        <a:p>
          <a:endParaRPr lang="en-US"/>
        </a:p>
      </dgm:t>
    </dgm:pt>
    <dgm:pt modelId="{C745DE79-094E-4548-B820-A760BEC3C86E}" type="pres">
      <dgm:prSet presAssocID="{0FF4D3E5-2BF8-4249-A9B5-E1E7F5DD7A6A}" presName="root" presStyleCnt="0">
        <dgm:presLayoutVars>
          <dgm:dir/>
          <dgm:resizeHandles val="exact"/>
        </dgm:presLayoutVars>
      </dgm:prSet>
      <dgm:spPr/>
    </dgm:pt>
    <dgm:pt modelId="{2D31CC7E-EE2E-4742-B0FA-043DAD05C96E}" type="pres">
      <dgm:prSet presAssocID="{E5BC0228-045F-451D-876A-F5BEB0BA2FB9}" presName="compNode" presStyleCnt="0"/>
      <dgm:spPr/>
    </dgm:pt>
    <dgm:pt modelId="{603DF552-38C4-4412-93FE-83612852F073}" type="pres">
      <dgm:prSet presAssocID="{E5BC0228-045F-451D-876A-F5BEB0BA2FB9}" presName="bgRect" presStyleLbl="bgShp" presStyleIdx="0" presStyleCnt="4"/>
      <dgm:spPr/>
    </dgm:pt>
    <dgm:pt modelId="{69E3ED4A-9BE2-4FAF-98E1-14D2748C2241}" type="pres">
      <dgm:prSet presAssocID="{E5BC0228-045F-451D-876A-F5BEB0BA2F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24A58FE7-72C8-42FF-8D56-D350B3C06FFC}" type="pres">
      <dgm:prSet presAssocID="{E5BC0228-045F-451D-876A-F5BEB0BA2FB9}" presName="spaceRect" presStyleCnt="0"/>
      <dgm:spPr/>
    </dgm:pt>
    <dgm:pt modelId="{80E6770B-35C1-4A32-8CF8-16E7A9E85D21}" type="pres">
      <dgm:prSet presAssocID="{E5BC0228-045F-451D-876A-F5BEB0BA2FB9}" presName="parTx" presStyleLbl="revTx" presStyleIdx="0" presStyleCnt="4">
        <dgm:presLayoutVars>
          <dgm:chMax val="0"/>
          <dgm:chPref val="0"/>
        </dgm:presLayoutVars>
      </dgm:prSet>
      <dgm:spPr/>
    </dgm:pt>
    <dgm:pt modelId="{A9354A42-CD8D-4151-936C-88F70FAEBDCE}" type="pres">
      <dgm:prSet presAssocID="{BD0D65A9-8491-47C2-9704-4F11B92737D1}" presName="sibTrans" presStyleCnt="0"/>
      <dgm:spPr/>
    </dgm:pt>
    <dgm:pt modelId="{5313B990-4989-46FD-82C7-FF535CB1A1FB}" type="pres">
      <dgm:prSet presAssocID="{91CFD663-AC38-46CA-BD39-4685EE5CFDC7}" presName="compNode" presStyleCnt="0"/>
      <dgm:spPr/>
    </dgm:pt>
    <dgm:pt modelId="{F73033EC-5178-4A4C-AC32-91716EB64CDA}" type="pres">
      <dgm:prSet presAssocID="{91CFD663-AC38-46CA-BD39-4685EE5CFDC7}" presName="bgRect" presStyleLbl="bgShp" presStyleIdx="1" presStyleCnt="4"/>
      <dgm:spPr/>
    </dgm:pt>
    <dgm:pt modelId="{02890911-8F9D-44E7-9D65-4B56D7A2A4CA}" type="pres">
      <dgm:prSet presAssocID="{91CFD663-AC38-46CA-BD39-4685EE5CFD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A3EAA9E-CE82-4E1C-8837-EFBF3D4F4382}" type="pres">
      <dgm:prSet presAssocID="{91CFD663-AC38-46CA-BD39-4685EE5CFDC7}" presName="spaceRect" presStyleCnt="0"/>
      <dgm:spPr/>
    </dgm:pt>
    <dgm:pt modelId="{D1F7C5C5-604B-4C52-B237-1E196498E429}" type="pres">
      <dgm:prSet presAssocID="{91CFD663-AC38-46CA-BD39-4685EE5CFDC7}" presName="parTx" presStyleLbl="revTx" presStyleIdx="1" presStyleCnt="4">
        <dgm:presLayoutVars>
          <dgm:chMax val="0"/>
          <dgm:chPref val="0"/>
        </dgm:presLayoutVars>
      </dgm:prSet>
      <dgm:spPr/>
    </dgm:pt>
    <dgm:pt modelId="{4DBB6686-4BD4-42A2-B006-7DD4BEF5C54E}" type="pres">
      <dgm:prSet presAssocID="{060D6AB8-7CB5-4106-80D1-E3922597862A}" presName="sibTrans" presStyleCnt="0"/>
      <dgm:spPr/>
    </dgm:pt>
    <dgm:pt modelId="{CBF65DA4-B2B2-461C-936B-72CCCF2FE92B}" type="pres">
      <dgm:prSet presAssocID="{EFE792A8-2416-498E-9A71-4167D23FCC19}" presName="compNode" presStyleCnt="0"/>
      <dgm:spPr/>
    </dgm:pt>
    <dgm:pt modelId="{A947A242-546B-4598-AE9E-36DA78187A4A}" type="pres">
      <dgm:prSet presAssocID="{EFE792A8-2416-498E-9A71-4167D23FCC19}" presName="bgRect" presStyleLbl="bgShp" presStyleIdx="2" presStyleCnt="4"/>
      <dgm:spPr/>
    </dgm:pt>
    <dgm:pt modelId="{3B0F6B36-DA2A-4003-AAE3-B324E09B2B13}" type="pres">
      <dgm:prSet presAssocID="{EFE792A8-2416-498E-9A71-4167D23FCC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9C5811-7162-4A0B-AD81-180BB5E47245}" type="pres">
      <dgm:prSet presAssocID="{EFE792A8-2416-498E-9A71-4167D23FCC19}" presName="spaceRect" presStyleCnt="0"/>
      <dgm:spPr/>
    </dgm:pt>
    <dgm:pt modelId="{54D5DD50-6B6D-4C0C-B6AA-5E36B6F4DCDF}" type="pres">
      <dgm:prSet presAssocID="{EFE792A8-2416-498E-9A71-4167D23FCC19}" presName="parTx" presStyleLbl="revTx" presStyleIdx="2" presStyleCnt="4">
        <dgm:presLayoutVars>
          <dgm:chMax val="0"/>
          <dgm:chPref val="0"/>
        </dgm:presLayoutVars>
      </dgm:prSet>
      <dgm:spPr/>
    </dgm:pt>
    <dgm:pt modelId="{7330F402-9D22-42C0-88DB-AF79E0CF5118}" type="pres">
      <dgm:prSet presAssocID="{F8F7AA33-4CB0-464D-93AD-6ACEC28C42A0}" presName="sibTrans" presStyleCnt="0"/>
      <dgm:spPr/>
    </dgm:pt>
    <dgm:pt modelId="{E937CA74-66BE-4E7D-A70D-60AAA7A0A852}" type="pres">
      <dgm:prSet presAssocID="{3300B7FA-1FF0-42CB-B652-3FB24A641578}" presName="compNode" presStyleCnt="0"/>
      <dgm:spPr/>
    </dgm:pt>
    <dgm:pt modelId="{42F25413-6291-4B37-8F6D-B60E9B0184FC}" type="pres">
      <dgm:prSet presAssocID="{3300B7FA-1FF0-42CB-B652-3FB24A641578}" presName="bgRect" presStyleLbl="bgShp" presStyleIdx="3" presStyleCnt="4"/>
      <dgm:spPr/>
    </dgm:pt>
    <dgm:pt modelId="{B80D1CFA-5B6B-4811-AC52-A07AA86296CD}" type="pres">
      <dgm:prSet presAssocID="{3300B7FA-1FF0-42CB-B652-3FB24A6415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A18596B5-34CD-42C0-838C-132D6F93523D}" type="pres">
      <dgm:prSet presAssocID="{3300B7FA-1FF0-42CB-B652-3FB24A641578}" presName="spaceRect" presStyleCnt="0"/>
      <dgm:spPr/>
    </dgm:pt>
    <dgm:pt modelId="{55F0442E-56C0-4880-A4E2-C03AA5DEA711}" type="pres">
      <dgm:prSet presAssocID="{3300B7FA-1FF0-42CB-B652-3FB24A6415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890302-DCF6-4052-AE20-E5095E014A6A}" srcId="{0FF4D3E5-2BF8-4249-A9B5-E1E7F5DD7A6A}" destId="{3300B7FA-1FF0-42CB-B652-3FB24A641578}" srcOrd="3" destOrd="0" parTransId="{629F7E03-4544-4148-A8BA-534FBF27E91D}" sibTransId="{933B123C-DE9C-441E-AA6F-A39696FFE2F9}"/>
    <dgm:cxn modelId="{37997B13-2546-4CB9-A111-504B356DA975}" type="presOf" srcId="{EFE792A8-2416-498E-9A71-4167D23FCC19}" destId="{54D5DD50-6B6D-4C0C-B6AA-5E36B6F4DCDF}" srcOrd="0" destOrd="0" presId="urn:microsoft.com/office/officeart/2018/2/layout/IconVerticalSolidList"/>
    <dgm:cxn modelId="{CA21BC37-9CE4-466C-8EA3-81F0F2717E8B}" srcId="{0FF4D3E5-2BF8-4249-A9B5-E1E7F5DD7A6A}" destId="{E5BC0228-045F-451D-876A-F5BEB0BA2FB9}" srcOrd="0" destOrd="0" parTransId="{EC3EBF9F-3DB4-4D45-99D6-EAABCF385EEF}" sibTransId="{BD0D65A9-8491-47C2-9704-4F11B92737D1}"/>
    <dgm:cxn modelId="{80FF9867-E710-4529-B82A-5B0663E49658}" type="presOf" srcId="{91CFD663-AC38-46CA-BD39-4685EE5CFDC7}" destId="{D1F7C5C5-604B-4C52-B237-1E196498E429}" srcOrd="0" destOrd="0" presId="urn:microsoft.com/office/officeart/2018/2/layout/IconVerticalSolidList"/>
    <dgm:cxn modelId="{B7001D69-DFE3-4FFE-9D62-D7336F37B219}" srcId="{0FF4D3E5-2BF8-4249-A9B5-E1E7F5DD7A6A}" destId="{EFE792A8-2416-498E-9A71-4167D23FCC19}" srcOrd="2" destOrd="0" parTransId="{B4C9CB81-0772-46AD-8095-E67EF6024CEE}" sibTransId="{F8F7AA33-4CB0-464D-93AD-6ACEC28C42A0}"/>
    <dgm:cxn modelId="{C1A6A596-DFF8-41AF-9C3E-6D2531B46318}" srcId="{0FF4D3E5-2BF8-4249-A9B5-E1E7F5DD7A6A}" destId="{91CFD663-AC38-46CA-BD39-4685EE5CFDC7}" srcOrd="1" destOrd="0" parTransId="{A8F83077-33E8-424E-B875-C02A75651A37}" sibTransId="{060D6AB8-7CB5-4106-80D1-E3922597862A}"/>
    <dgm:cxn modelId="{C73C86CA-3D45-48C5-8F8E-5308ABC89BDC}" type="presOf" srcId="{0FF4D3E5-2BF8-4249-A9B5-E1E7F5DD7A6A}" destId="{C745DE79-094E-4548-B820-A760BEC3C86E}" srcOrd="0" destOrd="0" presId="urn:microsoft.com/office/officeart/2018/2/layout/IconVerticalSolidList"/>
    <dgm:cxn modelId="{1F73A5D9-47D3-485F-9B6F-AD8132FB8C72}" type="presOf" srcId="{E5BC0228-045F-451D-876A-F5BEB0BA2FB9}" destId="{80E6770B-35C1-4A32-8CF8-16E7A9E85D21}" srcOrd="0" destOrd="0" presId="urn:microsoft.com/office/officeart/2018/2/layout/IconVerticalSolidList"/>
    <dgm:cxn modelId="{B686F3E6-1CB9-4D35-9813-7498F5FD2DCC}" type="presOf" srcId="{3300B7FA-1FF0-42CB-B652-3FB24A641578}" destId="{55F0442E-56C0-4880-A4E2-C03AA5DEA711}" srcOrd="0" destOrd="0" presId="urn:microsoft.com/office/officeart/2018/2/layout/IconVerticalSolidList"/>
    <dgm:cxn modelId="{FF1572BA-CB6E-4671-8F04-C63E1F54D34C}" type="presParOf" srcId="{C745DE79-094E-4548-B820-A760BEC3C86E}" destId="{2D31CC7E-EE2E-4742-B0FA-043DAD05C96E}" srcOrd="0" destOrd="0" presId="urn:microsoft.com/office/officeart/2018/2/layout/IconVerticalSolidList"/>
    <dgm:cxn modelId="{4F1144CD-CC7E-4DA9-B99A-CF5C1DEE77DB}" type="presParOf" srcId="{2D31CC7E-EE2E-4742-B0FA-043DAD05C96E}" destId="{603DF552-38C4-4412-93FE-83612852F073}" srcOrd="0" destOrd="0" presId="urn:microsoft.com/office/officeart/2018/2/layout/IconVerticalSolidList"/>
    <dgm:cxn modelId="{A7D458F8-F2D0-48E8-812F-6441E4E78AF9}" type="presParOf" srcId="{2D31CC7E-EE2E-4742-B0FA-043DAD05C96E}" destId="{69E3ED4A-9BE2-4FAF-98E1-14D2748C2241}" srcOrd="1" destOrd="0" presId="urn:microsoft.com/office/officeart/2018/2/layout/IconVerticalSolidList"/>
    <dgm:cxn modelId="{DBDCFDCF-3831-406F-9C9E-C6A31AB5D5D5}" type="presParOf" srcId="{2D31CC7E-EE2E-4742-B0FA-043DAD05C96E}" destId="{24A58FE7-72C8-42FF-8D56-D350B3C06FFC}" srcOrd="2" destOrd="0" presId="urn:microsoft.com/office/officeart/2018/2/layout/IconVerticalSolidList"/>
    <dgm:cxn modelId="{30CF6396-CC44-4478-9B9D-C52F00FBD84F}" type="presParOf" srcId="{2D31CC7E-EE2E-4742-B0FA-043DAD05C96E}" destId="{80E6770B-35C1-4A32-8CF8-16E7A9E85D21}" srcOrd="3" destOrd="0" presId="urn:microsoft.com/office/officeart/2018/2/layout/IconVerticalSolidList"/>
    <dgm:cxn modelId="{A8B737CB-5E6F-4A70-9161-6924B62B0601}" type="presParOf" srcId="{C745DE79-094E-4548-B820-A760BEC3C86E}" destId="{A9354A42-CD8D-4151-936C-88F70FAEBDCE}" srcOrd="1" destOrd="0" presId="urn:microsoft.com/office/officeart/2018/2/layout/IconVerticalSolidList"/>
    <dgm:cxn modelId="{AF7F3A13-1180-433D-96B7-1C4007EF8AC7}" type="presParOf" srcId="{C745DE79-094E-4548-B820-A760BEC3C86E}" destId="{5313B990-4989-46FD-82C7-FF535CB1A1FB}" srcOrd="2" destOrd="0" presId="urn:microsoft.com/office/officeart/2018/2/layout/IconVerticalSolidList"/>
    <dgm:cxn modelId="{D5E1C3D7-0C5B-4CDF-A853-C49A8D530202}" type="presParOf" srcId="{5313B990-4989-46FD-82C7-FF535CB1A1FB}" destId="{F73033EC-5178-4A4C-AC32-91716EB64CDA}" srcOrd="0" destOrd="0" presId="urn:microsoft.com/office/officeart/2018/2/layout/IconVerticalSolidList"/>
    <dgm:cxn modelId="{0AEDFDDE-2EAF-4AB0-BE80-9564F9EA9F55}" type="presParOf" srcId="{5313B990-4989-46FD-82C7-FF535CB1A1FB}" destId="{02890911-8F9D-44E7-9D65-4B56D7A2A4CA}" srcOrd="1" destOrd="0" presId="urn:microsoft.com/office/officeart/2018/2/layout/IconVerticalSolidList"/>
    <dgm:cxn modelId="{382C3E79-FA3A-4CF3-9E9E-1ABE02BB032A}" type="presParOf" srcId="{5313B990-4989-46FD-82C7-FF535CB1A1FB}" destId="{2A3EAA9E-CE82-4E1C-8837-EFBF3D4F4382}" srcOrd="2" destOrd="0" presId="urn:microsoft.com/office/officeart/2018/2/layout/IconVerticalSolidList"/>
    <dgm:cxn modelId="{0AFC78BF-6380-4139-993B-A6FC66F3E956}" type="presParOf" srcId="{5313B990-4989-46FD-82C7-FF535CB1A1FB}" destId="{D1F7C5C5-604B-4C52-B237-1E196498E429}" srcOrd="3" destOrd="0" presId="urn:microsoft.com/office/officeart/2018/2/layout/IconVerticalSolidList"/>
    <dgm:cxn modelId="{E461351C-F5C6-4346-B9FC-2F2DCF296D02}" type="presParOf" srcId="{C745DE79-094E-4548-B820-A760BEC3C86E}" destId="{4DBB6686-4BD4-42A2-B006-7DD4BEF5C54E}" srcOrd="3" destOrd="0" presId="urn:microsoft.com/office/officeart/2018/2/layout/IconVerticalSolidList"/>
    <dgm:cxn modelId="{6F15604C-8D02-4BD0-880A-6FA8324DDDEC}" type="presParOf" srcId="{C745DE79-094E-4548-B820-A760BEC3C86E}" destId="{CBF65DA4-B2B2-461C-936B-72CCCF2FE92B}" srcOrd="4" destOrd="0" presId="urn:microsoft.com/office/officeart/2018/2/layout/IconVerticalSolidList"/>
    <dgm:cxn modelId="{E03F0121-5D74-4320-A12F-2E1D4FD4DD5A}" type="presParOf" srcId="{CBF65DA4-B2B2-461C-936B-72CCCF2FE92B}" destId="{A947A242-546B-4598-AE9E-36DA78187A4A}" srcOrd="0" destOrd="0" presId="urn:microsoft.com/office/officeart/2018/2/layout/IconVerticalSolidList"/>
    <dgm:cxn modelId="{5A10D52F-1F0B-4668-8323-430CDB03279A}" type="presParOf" srcId="{CBF65DA4-B2B2-461C-936B-72CCCF2FE92B}" destId="{3B0F6B36-DA2A-4003-AAE3-B324E09B2B13}" srcOrd="1" destOrd="0" presId="urn:microsoft.com/office/officeart/2018/2/layout/IconVerticalSolidList"/>
    <dgm:cxn modelId="{85AE0EF0-59C3-4907-8AD4-7BB3D0F6B0C2}" type="presParOf" srcId="{CBF65DA4-B2B2-461C-936B-72CCCF2FE92B}" destId="{179C5811-7162-4A0B-AD81-180BB5E47245}" srcOrd="2" destOrd="0" presId="urn:microsoft.com/office/officeart/2018/2/layout/IconVerticalSolidList"/>
    <dgm:cxn modelId="{C071F523-3D9F-492C-B6C5-384800FDD790}" type="presParOf" srcId="{CBF65DA4-B2B2-461C-936B-72CCCF2FE92B}" destId="{54D5DD50-6B6D-4C0C-B6AA-5E36B6F4DCDF}" srcOrd="3" destOrd="0" presId="urn:microsoft.com/office/officeart/2018/2/layout/IconVerticalSolidList"/>
    <dgm:cxn modelId="{1F3D37CB-F305-4108-ACE1-F22DE5CAF39D}" type="presParOf" srcId="{C745DE79-094E-4548-B820-A760BEC3C86E}" destId="{7330F402-9D22-42C0-88DB-AF79E0CF5118}" srcOrd="5" destOrd="0" presId="urn:microsoft.com/office/officeart/2018/2/layout/IconVerticalSolidList"/>
    <dgm:cxn modelId="{52B3080A-1AAD-45D1-853C-4B066F0E4525}" type="presParOf" srcId="{C745DE79-094E-4548-B820-A760BEC3C86E}" destId="{E937CA74-66BE-4E7D-A70D-60AAA7A0A852}" srcOrd="6" destOrd="0" presId="urn:microsoft.com/office/officeart/2018/2/layout/IconVerticalSolidList"/>
    <dgm:cxn modelId="{5C045E2A-C2AA-49C6-BF95-CD596701A459}" type="presParOf" srcId="{E937CA74-66BE-4E7D-A70D-60AAA7A0A852}" destId="{42F25413-6291-4B37-8F6D-B60E9B0184FC}" srcOrd="0" destOrd="0" presId="urn:microsoft.com/office/officeart/2018/2/layout/IconVerticalSolidList"/>
    <dgm:cxn modelId="{E895E300-FF4B-4C55-BDC3-F6B90F14C474}" type="presParOf" srcId="{E937CA74-66BE-4E7D-A70D-60AAA7A0A852}" destId="{B80D1CFA-5B6B-4811-AC52-A07AA86296CD}" srcOrd="1" destOrd="0" presId="urn:microsoft.com/office/officeart/2018/2/layout/IconVerticalSolidList"/>
    <dgm:cxn modelId="{72D3EFAC-36CB-44F6-A653-EF2F66AFEC3E}" type="presParOf" srcId="{E937CA74-66BE-4E7D-A70D-60AAA7A0A852}" destId="{A18596B5-34CD-42C0-838C-132D6F93523D}" srcOrd="2" destOrd="0" presId="urn:microsoft.com/office/officeart/2018/2/layout/IconVerticalSolidList"/>
    <dgm:cxn modelId="{37523B22-3BAB-4BFA-8CD1-945FC59879E7}" type="presParOf" srcId="{E937CA74-66BE-4E7D-A70D-60AAA7A0A852}" destId="{55F0442E-56C0-4880-A4E2-C03AA5DEA7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033F63-DC19-49BD-A2A9-74980DF5881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C0FAD8-EA99-415A-91A7-68240B68CC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Windows/Linux operating system </a:t>
          </a:r>
          <a:endParaRPr lang="en-US"/>
        </a:p>
      </dgm:t>
    </dgm:pt>
    <dgm:pt modelId="{A6F5BD5D-942F-4497-9953-4B8FB3AE744C}" type="parTrans" cxnId="{B1DE30AF-0027-4EF4-B5F4-1E857ED35379}">
      <dgm:prSet/>
      <dgm:spPr/>
      <dgm:t>
        <a:bodyPr/>
        <a:lstStyle/>
        <a:p>
          <a:endParaRPr lang="en-US"/>
        </a:p>
      </dgm:t>
    </dgm:pt>
    <dgm:pt modelId="{75CEFA74-D9AD-4CF5-868A-589D90FFE54C}" type="sibTrans" cxnId="{B1DE30AF-0027-4EF4-B5F4-1E857ED353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35EBE1-C5B3-4772-BB1C-EE584E95291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Python 2.7</a:t>
          </a:r>
          <a:endParaRPr lang="en-US"/>
        </a:p>
      </dgm:t>
    </dgm:pt>
    <dgm:pt modelId="{AB1BD1CB-5F0A-41DD-936B-FA727EAB956B}" type="parTrans" cxnId="{68A0FEE0-242A-46B1-85F3-80DA7B0EF3A6}">
      <dgm:prSet/>
      <dgm:spPr/>
      <dgm:t>
        <a:bodyPr/>
        <a:lstStyle/>
        <a:p>
          <a:endParaRPr lang="en-US"/>
        </a:p>
      </dgm:t>
    </dgm:pt>
    <dgm:pt modelId="{FA458739-21B3-405C-859C-E1CC902E7746}" type="sibTrans" cxnId="{68A0FEE0-242A-46B1-85F3-80DA7B0EF3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FB0A3A-0962-47E6-8CD4-CE2CAB543A6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Text blob</a:t>
          </a:r>
          <a:endParaRPr lang="en-US"/>
        </a:p>
      </dgm:t>
    </dgm:pt>
    <dgm:pt modelId="{AA9D796E-683D-4F81-BB9B-8B82973831AC}" type="parTrans" cxnId="{5E687B22-AF05-4843-AD3D-17D5BAF3A1D3}">
      <dgm:prSet/>
      <dgm:spPr/>
      <dgm:t>
        <a:bodyPr/>
        <a:lstStyle/>
        <a:p>
          <a:endParaRPr lang="en-US"/>
        </a:p>
      </dgm:t>
    </dgm:pt>
    <dgm:pt modelId="{BEE03CDE-3EE1-4250-8ACB-11C91D56016B}" type="sibTrans" cxnId="{5E687B22-AF05-4843-AD3D-17D5BAF3A1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B51801-F354-4CB6-AD06-2F555595B7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Tweepy(Twitter API)</a:t>
          </a:r>
          <a:endParaRPr lang="en-US"/>
        </a:p>
      </dgm:t>
    </dgm:pt>
    <dgm:pt modelId="{A77E40FB-64FC-40B9-B74D-08224291338E}" type="parTrans" cxnId="{549AFF51-0AD1-4563-991A-7EFDF38C8F8E}">
      <dgm:prSet/>
      <dgm:spPr/>
      <dgm:t>
        <a:bodyPr/>
        <a:lstStyle/>
        <a:p>
          <a:endParaRPr lang="en-US"/>
        </a:p>
      </dgm:t>
    </dgm:pt>
    <dgm:pt modelId="{B8BCD05E-6CA6-4188-B4D4-FEBDDD6F5095}" type="sibTrans" cxnId="{549AFF51-0AD1-4563-991A-7EFDF38C8F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0D2ADB-8E08-4078-BA34-DC23348279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Modern web browser</a:t>
          </a:r>
          <a:endParaRPr lang="en-US" dirty="0"/>
        </a:p>
      </dgm:t>
    </dgm:pt>
    <dgm:pt modelId="{D4782EDB-9604-4346-A0E8-D87B3D754897}" type="parTrans" cxnId="{11DA42C4-EF25-4A56-A19E-CE83B057D81A}">
      <dgm:prSet/>
      <dgm:spPr/>
      <dgm:t>
        <a:bodyPr/>
        <a:lstStyle/>
        <a:p>
          <a:endParaRPr lang="en-US"/>
        </a:p>
      </dgm:t>
    </dgm:pt>
    <dgm:pt modelId="{276C41A9-45A1-4D38-8178-011C8751648F}" type="sibTrans" cxnId="{11DA42C4-EF25-4A56-A19E-CE83B057D8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0DDF41-3E74-48F3-954F-B49993D321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Anaconda navigator</a:t>
          </a:r>
          <a:endParaRPr lang="en-US"/>
        </a:p>
      </dgm:t>
    </dgm:pt>
    <dgm:pt modelId="{9772C8E7-9BBC-4966-9C3D-4DF444D7C43C}" type="parTrans" cxnId="{ADE969E0-5D26-43D5-97C4-44080D49ED9C}">
      <dgm:prSet/>
      <dgm:spPr/>
      <dgm:t>
        <a:bodyPr/>
        <a:lstStyle/>
        <a:p>
          <a:endParaRPr lang="en-US"/>
        </a:p>
      </dgm:t>
    </dgm:pt>
    <dgm:pt modelId="{3B98D772-243E-4124-AD92-DB6981638B4D}" type="sibTrans" cxnId="{ADE969E0-5D26-43D5-97C4-44080D49ED9C}">
      <dgm:prSet/>
      <dgm:spPr/>
      <dgm:t>
        <a:bodyPr/>
        <a:lstStyle/>
        <a:p>
          <a:endParaRPr lang="en-US"/>
        </a:p>
      </dgm:t>
    </dgm:pt>
    <dgm:pt modelId="{35C7A326-BCD5-4F7B-A198-C6014A84C811}" type="pres">
      <dgm:prSet presAssocID="{DE033F63-DC19-49BD-A2A9-74980DF58810}" presName="root" presStyleCnt="0">
        <dgm:presLayoutVars>
          <dgm:dir/>
          <dgm:resizeHandles val="exact"/>
        </dgm:presLayoutVars>
      </dgm:prSet>
      <dgm:spPr/>
    </dgm:pt>
    <dgm:pt modelId="{ADC71BF3-F874-4936-ADE6-AB966545BA8E}" type="pres">
      <dgm:prSet presAssocID="{DE033F63-DC19-49BD-A2A9-74980DF58810}" presName="container" presStyleCnt="0">
        <dgm:presLayoutVars>
          <dgm:dir/>
          <dgm:resizeHandles val="exact"/>
        </dgm:presLayoutVars>
      </dgm:prSet>
      <dgm:spPr/>
    </dgm:pt>
    <dgm:pt modelId="{D9E3B79D-F547-42F9-9A7B-448EA42F8203}" type="pres">
      <dgm:prSet presAssocID="{99C0FAD8-EA99-415A-91A7-68240B68CCF7}" presName="compNode" presStyleCnt="0"/>
      <dgm:spPr/>
    </dgm:pt>
    <dgm:pt modelId="{04890106-F509-417A-8A0B-22F11CE83B3B}" type="pres">
      <dgm:prSet presAssocID="{99C0FAD8-EA99-415A-91A7-68240B68CCF7}" presName="iconBgRect" presStyleLbl="bgShp" presStyleIdx="0" presStyleCnt="6"/>
      <dgm:spPr/>
    </dgm:pt>
    <dgm:pt modelId="{0AD0BED1-928E-4EF6-B0F2-8D4DA529BB09}" type="pres">
      <dgm:prSet presAssocID="{99C0FAD8-EA99-415A-91A7-68240B68CCF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27469D0-2FD5-4543-BA3F-54E8CDFFAED7}" type="pres">
      <dgm:prSet presAssocID="{99C0FAD8-EA99-415A-91A7-68240B68CCF7}" presName="spaceRect" presStyleCnt="0"/>
      <dgm:spPr/>
    </dgm:pt>
    <dgm:pt modelId="{12004AF0-EF9C-4B03-BFBB-B400F8F2E9AD}" type="pres">
      <dgm:prSet presAssocID="{99C0FAD8-EA99-415A-91A7-68240B68CCF7}" presName="textRect" presStyleLbl="revTx" presStyleIdx="0" presStyleCnt="6">
        <dgm:presLayoutVars>
          <dgm:chMax val="1"/>
          <dgm:chPref val="1"/>
        </dgm:presLayoutVars>
      </dgm:prSet>
      <dgm:spPr/>
    </dgm:pt>
    <dgm:pt modelId="{2A921C7C-70AE-4AD3-90AF-5A9B7C14B4A8}" type="pres">
      <dgm:prSet presAssocID="{75CEFA74-D9AD-4CF5-868A-589D90FFE54C}" presName="sibTrans" presStyleLbl="sibTrans2D1" presStyleIdx="0" presStyleCnt="0"/>
      <dgm:spPr/>
    </dgm:pt>
    <dgm:pt modelId="{BC4C0853-8E71-4298-8D7E-B94FEB79ECDE}" type="pres">
      <dgm:prSet presAssocID="{7135EBE1-C5B3-4772-BB1C-EE584E952919}" presName="compNode" presStyleCnt="0"/>
      <dgm:spPr/>
    </dgm:pt>
    <dgm:pt modelId="{0739D200-9EEA-4700-9511-ADD9762D68E7}" type="pres">
      <dgm:prSet presAssocID="{7135EBE1-C5B3-4772-BB1C-EE584E952919}" presName="iconBgRect" presStyleLbl="bgShp" presStyleIdx="1" presStyleCnt="6"/>
      <dgm:spPr/>
    </dgm:pt>
    <dgm:pt modelId="{ADE45456-484A-4DDE-8218-2D6E3580B44D}" type="pres">
      <dgm:prSet presAssocID="{7135EBE1-C5B3-4772-BB1C-EE584E9529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B3C1DBBD-384A-4048-859A-B67A9DA11B9D}" type="pres">
      <dgm:prSet presAssocID="{7135EBE1-C5B3-4772-BB1C-EE584E952919}" presName="spaceRect" presStyleCnt="0"/>
      <dgm:spPr/>
    </dgm:pt>
    <dgm:pt modelId="{14D7A638-A55B-41B1-997E-6B969078310B}" type="pres">
      <dgm:prSet presAssocID="{7135EBE1-C5B3-4772-BB1C-EE584E952919}" presName="textRect" presStyleLbl="revTx" presStyleIdx="1" presStyleCnt="6">
        <dgm:presLayoutVars>
          <dgm:chMax val="1"/>
          <dgm:chPref val="1"/>
        </dgm:presLayoutVars>
      </dgm:prSet>
      <dgm:spPr/>
    </dgm:pt>
    <dgm:pt modelId="{E489A576-1981-403F-B8EF-705C8E1158A1}" type="pres">
      <dgm:prSet presAssocID="{FA458739-21B3-405C-859C-E1CC902E7746}" presName="sibTrans" presStyleLbl="sibTrans2D1" presStyleIdx="0" presStyleCnt="0"/>
      <dgm:spPr/>
    </dgm:pt>
    <dgm:pt modelId="{104646D8-7F2D-4C7A-B56C-AEDE93E523F0}" type="pres">
      <dgm:prSet presAssocID="{F8FB0A3A-0962-47E6-8CD4-CE2CAB543A68}" presName="compNode" presStyleCnt="0"/>
      <dgm:spPr/>
    </dgm:pt>
    <dgm:pt modelId="{A2A29B14-C122-4786-A438-2837FD3355FE}" type="pres">
      <dgm:prSet presAssocID="{F8FB0A3A-0962-47E6-8CD4-CE2CAB543A68}" presName="iconBgRect" presStyleLbl="bgShp" presStyleIdx="2" presStyleCnt="6"/>
      <dgm:spPr/>
    </dgm:pt>
    <dgm:pt modelId="{B0D2F45D-D7B4-40DB-96A5-51D41F9375FF}" type="pres">
      <dgm:prSet presAssocID="{F8FB0A3A-0962-47E6-8CD4-CE2CAB543A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048A5D-55B4-4063-9345-FFB260CAD78A}" type="pres">
      <dgm:prSet presAssocID="{F8FB0A3A-0962-47E6-8CD4-CE2CAB543A68}" presName="spaceRect" presStyleCnt="0"/>
      <dgm:spPr/>
    </dgm:pt>
    <dgm:pt modelId="{40924598-779F-4726-8DD4-7455A2863CD9}" type="pres">
      <dgm:prSet presAssocID="{F8FB0A3A-0962-47E6-8CD4-CE2CAB543A68}" presName="textRect" presStyleLbl="revTx" presStyleIdx="2" presStyleCnt="6">
        <dgm:presLayoutVars>
          <dgm:chMax val="1"/>
          <dgm:chPref val="1"/>
        </dgm:presLayoutVars>
      </dgm:prSet>
      <dgm:spPr/>
    </dgm:pt>
    <dgm:pt modelId="{8136185D-1DFE-40F4-BCAC-8B597D620A07}" type="pres">
      <dgm:prSet presAssocID="{BEE03CDE-3EE1-4250-8ACB-11C91D56016B}" presName="sibTrans" presStyleLbl="sibTrans2D1" presStyleIdx="0" presStyleCnt="0"/>
      <dgm:spPr/>
    </dgm:pt>
    <dgm:pt modelId="{C6FD8E92-011A-4D8D-8CA7-CE52DC50D26B}" type="pres">
      <dgm:prSet presAssocID="{01B51801-F354-4CB6-AD06-2F555595B7D6}" presName="compNode" presStyleCnt="0"/>
      <dgm:spPr/>
    </dgm:pt>
    <dgm:pt modelId="{36379CFB-6FBA-446D-A28D-37793BB6B3A9}" type="pres">
      <dgm:prSet presAssocID="{01B51801-F354-4CB6-AD06-2F555595B7D6}" presName="iconBgRect" presStyleLbl="bgShp" presStyleIdx="3" presStyleCnt="6"/>
      <dgm:spPr/>
    </dgm:pt>
    <dgm:pt modelId="{092A54B1-00BE-4210-9485-137A82D9D09B}" type="pres">
      <dgm:prSet presAssocID="{01B51801-F354-4CB6-AD06-2F555595B7D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7BC7F30-D69E-4FF3-A049-6258AA3F7191}" type="pres">
      <dgm:prSet presAssocID="{01B51801-F354-4CB6-AD06-2F555595B7D6}" presName="spaceRect" presStyleCnt="0"/>
      <dgm:spPr/>
    </dgm:pt>
    <dgm:pt modelId="{5D28A6C7-7087-402D-9159-83FEDDA202B9}" type="pres">
      <dgm:prSet presAssocID="{01B51801-F354-4CB6-AD06-2F555595B7D6}" presName="textRect" presStyleLbl="revTx" presStyleIdx="3" presStyleCnt="6">
        <dgm:presLayoutVars>
          <dgm:chMax val="1"/>
          <dgm:chPref val="1"/>
        </dgm:presLayoutVars>
      </dgm:prSet>
      <dgm:spPr/>
    </dgm:pt>
    <dgm:pt modelId="{D60F8F0A-71C0-4058-A281-E081C68F03E0}" type="pres">
      <dgm:prSet presAssocID="{B8BCD05E-6CA6-4188-B4D4-FEBDDD6F5095}" presName="sibTrans" presStyleLbl="sibTrans2D1" presStyleIdx="0" presStyleCnt="0"/>
      <dgm:spPr/>
    </dgm:pt>
    <dgm:pt modelId="{5C71FC20-7B29-436B-9341-B23953439877}" type="pres">
      <dgm:prSet presAssocID="{790D2ADB-8E08-4078-BA34-DC233482794D}" presName="compNode" presStyleCnt="0"/>
      <dgm:spPr/>
    </dgm:pt>
    <dgm:pt modelId="{9887425A-7CBE-423C-8960-7D6B1D932D0E}" type="pres">
      <dgm:prSet presAssocID="{790D2ADB-8E08-4078-BA34-DC233482794D}" presName="iconBgRect" presStyleLbl="bgShp" presStyleIdx="4" presStyleCnt="6"/>
      <dgm:spPr/>
    </dgm:pt>
    <dgm:pt modelId="{26299114-9AB2-4488-B066-104E5B416468}" type="pres">
      <dgm:prSet presAssocID="{790D2ADB-8E08-4078-BA34-DC233482794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4E7331B-6577-49BF-935E-EA92B2BE9BC4}" type="pres">
      <dgm:prSet presAssocID="{790D2ADB-8E08-4078-BA34-DC233482794D}" presName="spaceRect" presStyleCnt="0"/>
      <dgm:spPr/>
    </dgm:pt>
    <dgm:pt modelId="{E65D49C6-96ED-4FFF-8705-B98117103FD7}" type="pres">
      <dgm:prSet presAssocID="{790D2ADB-8E08-4078-BA34-DC233482794D}" presName="textRect" presStyleLbl="revTx" presStyleIdx="4" presStyleCnt="6">
        <dgm:presLayoutVars>
          <dgm:chMax val="1"/>
          <dgm:chPref val="1"/>
        </dgm:presLayoutVars>
      </dgm:prSet>
      <dgm:spPr/>
    </dgm:pt>
    <dgm:pt modelId="{5AE58152-7827-4B91-98F1-9892C5265648}" type="pres">
      <dgm:prSet presAssocID="{276C41A9-45A1-4D38-8178-011C8751648F}" presName="sibTrans" presStyleLbl="sibTrans2D1" presStyleIdx="0" presStyleCnt="0"/>
      <dgm:spPr/>
    </dgm:pt>
    <dgm:pt modelId="{0802130C-8CC0-4F4A-87BC-B8EF6C0C81A0}" type="pres">
      <dgm:prSet presAssocID="{030DDF41-3E74-48F3-954F-B49993D321C9}" presName="compNode" presStyleCnt="0"/>
      <dgm:spPr/>
    </dgm:pt>
    <dgm:pt modelId="{B2154354-41D8-4C83-9CD1-EAEF371DC8AA}" type="pres">
      <dgm:prSet presAssocID="{030DDF41-3E74-48F3-954F-B49993D321C9}" presName="iconBgRect" presStyleLbl="bgShp" presStyleIdx="5" presStyleCnt="6"/>
      <dgm:spPr/>
    </dgm:pt>
    <dgm:pt modelId="{40822D6D-DE8A-4863-82E1-7F52685CECDF}" type="pres">
      <dgm:prSet presAssocID="{030DDF41-3E74-48F3-954F-B49993D321C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CC298DA-BABD-4D67-BA8F-A493B2950B4D}" type="pres">
      <dgm:prSet presAssocID="{030DDF41-3E74-48F3-954F-B49993D321C9}" presName="spaceRect" presStyleCnt="0"/>
      <dgm:spPr/>
    </dgm:pt>
    <dgm:pt modelId="{662556F1-36D2-4841-A01B-F9DB7E912DD5}" type="pres">
      <dgm:prSet presAssocID="{030DDF41-3E74-48F3-954F-B49993D321C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1BE2509-B294-4089-A392-69FCB3BA6D62}" type="presOf" srcId="{276C41A9-45A1-4D38-8178-011C8751648F}" destId="{5AE58152-7827-4B91-98F1-9892C5265648}" srcOrd="0" destOrd="0" presId="urn:microsoft.com/office/officeart/2018/2/layout/IconCircleList"/>
    <dgm:cxn modelId="{0CA4090C-F3F0-459B-95E1-B46D11DA3B36}" type="presOf" srcId="{F8FB0A3A-0962-47E6-8CD4-CE2CAB543A68}" destId="{40924598-779F-4726-8DD4-7455A2863CD9}" srcOrd="0" destOrd="0" presId="urn:microsoft.com/office/officeart/2018/2/layout/IconCircleList"/>
    <dgm:cxn modelId="{C75E920E-2B95-417D-BBD6-F8D4C9E72805}" type="presOf" srcId="{FA458739-21B3-405C-859C-E1CC902E7746}" destId="{E489A576-1981-403F-B8EF-705C8E1158A1}" srcOrd="0" destOrd="0" presId="urn:microsoft.com/office/officeart/2018/2/layout/IconCircleList"/>
    <dgm:cxn modelId="{197AA90E-7CC1-4552-9D7F-E2B056B8CF4A}" type="presOf" srcId="{030DDF41-3E74-48F3-954F-B49993D321C9}" destId="{662556F1-36D2-4841-A01B-F9DB7E912DD5}" srcOrd="0" destOrd="0" presId="urn:microsoft.com/office/officeart/2018/2/layout/IconCircleList"/>
    <dgm:cxn modelId="{5E687B22-AF05-4843-AD3D-17D5BAF3A1D3}" srcId="{DE033F63-DC19-49BD-A2A9-74980DF58810}" destId="{F8FB0A3A-0962-47E6-8CD4-CE2CAB543A68}" srcOrd="2" destOrd="0" parTransId="{AA9D796E-683D-4F81-BB9B-8B82973831AC}" sibTransId="{BEE03CDE-3EE1-4250-8ACB-11C91D56016B}"/>
    <dgm:cxn modelId="{D0990923-5A6B-45A4-98B7-AEE970FC3B98}" type="presOf" srcId="{790D2ADB-8E08-4078-BA34-DC233482794D}" destId="{E65D49C6-96ED-4FFF-8705-B98117103FD7}" srcOrd="0" destOrd="0" presId="urn:microsoft.com/office/officeart/2018/2/layout/IconCircleList"/>
    <dgm:cxn modelId="{EDCD7841-281C-4FF8-9C43-53D239257D5E}" type="presOf" srcId="{99C0FAD8-EA99-415A-91A7-68240B68CCF7}" destId="{12004AF0-EF9C-4B03-BFBB-B400F8F2E9AD}" srcOrd="0" destOrd="0" presId="urn:microsoft.com/office/officeart/2018/2/layout/IconCircleList"/>
    <dgm:cxn modelId="{DA01104B-E8EF-4554-8543-B9D48D324939}" type="presOf" srcId="{01B51801-F354-4CB6-AD06-2F555595B7D6}" destId="{5D28A6C7-7087-402D-9159-83FEDDA202B9}" srcOrd="0" destOrd="0" presId="urn:microsoft.com/office/officeart/2018/2/layout/IconCircleList"/>
    <dgm:cxn modelId="{549AFF51-0AD1-4563-991A-7EFDF38C8F8E}" srcId="{DE033F63-DC19-49BD-A2A9-74980DF58810}" destId="{01B51801-F354-4CB6-AD06-2F555595B7D6}" srcOrd="3" destOrd="0" parTransId="{A77E40FB-64FC-40B9-B74D-08224291338E}" sibTransId="{B8BCD05E-6CA6-4188-B4D4-FEBDDD6F5095}"/>
    <dgm:cxn modelId="{34CB0375-6C53-4908-BF6F-A9C976715705}" type="presOf" srcId="{DE033F63-DC19-49BD-A2A9-74980DF58810}" destId="{35C7A326-BCD5-4F7B-A198-C6014A84C811}" srcOrd="0" destOrd="0" presId="urn:microsoft.com/office/officeart/2018/2/layout/IconCircleList"/>
    <dgm:cxn modelId="{87E10A7A-C78E-462B-9065-35A26EB520B2}" type="presOf" srcId="{75CEFA74-D9AD-4CF5-868A-589D90FFE54C}" destId="{2A921C7C-70AE-4AD3-90AF-5A9B7C14B4A8}" srcOrd="0" destOrd="0" presId="urn:microsoft.com/office/officeart/2018/2/layout/IconCircleList"/>
    <dgm:cxn modelId="{2F1CA95A-367A-476A-B944-9184882F6931}" type="presOf" srcId="{7135EBE1-C5B3-4772-BB1C-EE584E952919}" destId="{14D7A638-A55B-41B1-997E-6B969078310B}" srcOrd="0" destOrd="0" presId="urn:microsoft.com/office/officeart/2018/2/layout/IconCircleList"/>
    <dgm:cxn modelId="{D893CC89-C2CB-4E48-A29D-3A1F040A1B6C}" type="presOf" srcId="{B8BCD05E-6CA6-4188-B4D4-FEBDDD6F5095}" destId="{D60F8F0A-71C0-4058-A281-E081C68F03E0}" srcOrd="0" destOrd="0" presId="urn:microsoft.com/office/officeart/2018/2/layout/IconCircleList"/>
    <dgm:cxn modelId="{B1DE30AF-0027-4EF4-B5F4-1E857ED35379}" srcId="{DE033F63-DC19-49BD-A2A9-74980DF58810}" destId="{99C0FAD8-EA99-415A-91A7-68240B68CCF7}" srcOrd="0" destOrd="0" parTransId="{A6F5BD5D-942F-4497-9953-4B8FB3AE744C}" sibTransId="{75CEFA74-D9AD-4CF5-868A-589D90FFE54C}"/>
    <dgm:cxn modelId="{11DA42C4-EF25-4A56-A19E-CE83B057D81A}" srcId="{DE033F63-DC19-49BD-A2A9-74980DF58810}" destId="{790D2ADB-8E08-4078-BA34-DC233482794D}" srcOrd="4" destOrd="0" parTransId="{D4782EDB-9604-4346-A0E8-D87B3D754897}" sibTransId="{276C41A9-45A1-4D38-8178-011C8751648F}"/>
    <dgm:cxn modelId="{330F17D0-15C1-44AE-9049-BD28B818E39D}" type="presOf" srcId="{BEE03CDE-3EE1-4250-8ACB-11C91D56016B}" destId="{8136185D-1DFE-40F4-BCAC-8B597D620A07}" srcOrd="0" destOrd="0" presId="urn:microsoft.com/office/officeart/2018/2/layout/IconCircleList"/>
    <dgm:cxn modelId="{ADE969E0-5D26-43D5-97C4-44080D49ED9C}" srcId="{DE033F63-DC19-49BD-A2A9-74980DF58810}" destId="{030DDF41-3E74-48F3-954F-B49993D321C9}" srcOrd="5" destOrd="0" parTransId="{9772C8E7-9BBC-4966-9C3D-4DF444D7C43C}" sibTransId="{3B98D772-243E-4124-AD92-DB6981638B4D}"/>
    <dgm:cxn modelId="{68A0FEE0-242A-46B1-85F3-80DA7B0EF3A6}" srcId="{DE033F63-DC19-49BD-A2A9-74980DF58810}" destId="{7135EBE1-C5B3-4772-BB1C-EE584E952919}" srcOrd="1" destOrd="0" parTransId="{AB1BD1CB-5F0A-41DD-936B-FA727EAB956B}" sibTransId="{FA458739-21B3-405C-859C-E1CC902E7746}"/>
    <dgm:cxn modelId="{2B262F0E-20B4-4F0D-A794-30D6E64C34B6}" type="presParOf" srcId="{35C7A326-BCD5-4F7B-A198-C6014A84C811}" destId="{ADC71BF3-F874-4936-ADE6-AB966545BA8E}" srcOrd="0" destOrd="0" presId="urn:microsoft.com/office/officeart/2018/2/layout/IconCircleList"/>
    <dgm:cxn modelId="{42914179-09C4-44D5-B226-AB177E866976}" type="presParOf" srcId="{ADC71BF3-F874-4936-ADE6-AB966545BA8E}" destId="{D9E3B79D-F547-42F9-9A7B-448EA42F8203}" srcOrd="0" destOrd="0" presId="urn:microsoft.com/office/officeart/2018/2/layout/IconCircleList"/>
    <dgm:cxn modelId="{50CD2B74-A4BE-40A6-AA73-5C2F4016B740}" type="presParOf" srcId="{D9E3B79D-F547-42F9-9A7B-448EA42F8203}" destId="{04890106-F509-417A-8A0B-22F11CE83B3B}" srcOrd="0" destOrd="0" presId="urn:microsoft.com/office/officeart/2018/2/layout/IconCircleList"/>
    <dgm:cxn modelId="{FE343F98-6846-4D6C-8B1D-4DD2E6E20576}" type="presParOf" srcId="{D9E3B79D-F547-42F9-9A7B-448EA42F8203}" destId="{0AD0BED1-928E-4EF6-B0F2-8D4DA529BB09}" srcOrd="1" destOrd="0" presId="urn:microsoft.com/office/officeart/2018/2/layout/IconCircleList"/>
    <dgm:cxn modelId="{6AB83C07-55BC-41B9-A838-149CF2B16AFF}" type="presParOf" srcId="{D9E3B79D-F547-42F9-9A7B-448EA42F8203}" destId="{E27469D0-2FD5-4543-BA3F-54E8CDFFAED7}" srcOrd="2" destOrd="0" presId="urn:microsoft.com/office/officeart/2018/2/layout/IconCircleList"/>
    <dgm:cxn modelId="{A2FA4A75-5B59-4291-866F-1B8A743E98B3}" type="presParOf" srcId="{D9E3B79D-F547-42F9-9A7B-448EA42F8203}" destId="{12004AF0-EF9C-4B03-BFBB-B400F8F2E9AD}" srcOrd="3" destOrd="0" presId="urn:microsoft.com/office/officeart/2018/2/layout/IconCircleList"/>
    <dgm:cxn modelId="{6086AB1C-E837-4FC7-925D-B71B80DE1093}" type="presParOf" srcId="{ADC71BF3-F874-4936-ADE6-AB966545BA8E}" destId="{2A921C7C-70AE-4AD3-90AF-5A9B7C14B4A8}" srcOrd="1" destOrd="0" presId="urn:microsoft.com/office/officeart/2018/2/layout/IconCircleList"/>
    <dgm:cxn modelId="{F9E7F90A-625B-4583-BA4B-5DE2FC69EE8F}" type="presParOf" srcId="{ADC71BF3-F874-4936-ADE6-AB966545BA8E}" destId="{BC4C0853-8E71-4298-8D7E-B94FEB79ECDE}" srcOrd="2" destOrd="0" presId="urn:microsoft.com/office/officeart/2018/2/layout/IconCircleList"/>
    <dgm:cxn modelId="{AE6AD120-B0E9-4A47-9F06-60689F3B7278}" type="presParOf" srcId="{BC4C0853-8E71-4298-8D7E-B94FEB79ECDE}" destId="{0739D200-9EEA-4700-9511-ADD9762D68E7}" srcOrd="0" destOrd="0" presId="urn:microsoft.com/office/officeart/2018/2/layout/IconCircleList"/>
    <dgm:cxn modelId="{55B6250E-7A6B-4820-84C9-43E6D8798DD0}" type="presParOf" srcId="{BC4C0853-8E71-4298-8D7E-B94FEB79ECDE}" destId="{ADE45456-484A-4DDE-8218-2D6E3580B44D}" srcOrd="1" destOrd="0" presId="urn:microsoft.com/office/officeart/2018/2/layout/IconCircleList"/>
    <dgm:cxn modelId="{EE4B8139-46A6-4FBA-9019-582593E1D0B0}" type="presParOf" srcId="{BC4C0853-8E71-4298-8D7E-B94FEB79ECDE}" destId="{B3C1DBBD-384A-4048-859A-B67A9DA11B9D}" srcOrd="2" destOrd="0" presId="urn:microsoft.com/office/officeart/2018/2/layout/IconCircleList"/>
    <dgm:cxn modelId="{36F51ED1-E37C-42CE-A9AC-64DE06BFC915}" type="presParOf" srcId="{BC4C0853-8E71-4298-8D7E-B94FEB79ECDE}" destId="{14D7A638-A55B-41B1-997E-6B969078310B}" srcOrd="3" destOrd="0" presId="urn:microsoft.com/office/officeart/2018/2/layout/IconCircleList"/>
    <dgm:cxn modelId="{1C0D9725-C75E-4AD6-BC04-EDAA644C83C3}" type="presParOf" srcId="{ADC71BF3-F874-4936-ADE6-AB966545BA8E}" destId="{E489A576-1981-403F-B8EF-705C8E1158A1}" srcOrd="3" destOrd="0" presId="urn:microsoft.com/office/officeart/2018/2/layout/IconCircleList"/>
    <dgm:cxn modelId="{E20C97F9-C518-48E7-A140-EA521A5956E7}" type="presParOf" srcId="{ADC71BF3-F874-4936-ADE6-AB966545BA8E}" destId="{104646D8-7F2D-4C7A-B56C-AEDE93E523F0}" srcOrd="4" destOrd="0" presId="urn:microsoft.com/office/officeart/2018/2/layout/IconCircleList"/>
    <dgm:cxn modelId="{8ED5F568-0FE5-48C4-9D0C-8D03892C3511}" type="presParOf" srcId="{104646D8-7F2D-4C7A-B56C-AEDE93E523F0}" destId="{A2A29B14-C122-4786-A438-2837FD3355FE}" srcOrd="0" destOrd="0" presId="urn:microsoft.com/office/officeart/2018/2/layout/IconCircleList"/>
    <dgm:cxn modelId="{143A0DAE-2C21-45BD-BEB1-0A7304458C0D}" type="presParOf" srcId="{104646D8-7F2D-4C7A-B56C-AEDE93E523F0}" destId="{B0D2F45D-D7B4-40DB-96A5-51D41F9375FF}" srcOrd="1" destOrd="0" presId="urn:microsoft.com/office/officeart/2018/2/layout/IconCircleList"/>
    <dgm:cxn modelId="{DF68FD95-06C1-407F-A5EC-B702113E59BE}" type="presParOf" srcId="{104646D8-7F2D-4C7A-B56C-AEDE93E523F0}" destId="{37048A5D-55B4-4063-9345-FFB260CAD78A}" srcOrd="2" destOrd="0" presId="urn:microsoft.com/office/officeart/2018/2/layout/IconCircleList"/>
    <dgm:cxn modelId="{7537B5AA-1BA4-4FD4-9D6D-9CA2F00A123C}" type="presParOf" srcId="{104646D8-7F2D-4C7A-B56C-AEDE93E523F0}" destId="{40924598-779F-4726-8DD4-7455A2863CD9}" srcOrd="3" destOrd="0" presId="urn:microsoft.com/office/officeart/2018/2/layout/IconCircleList"/>
    <dgm:cxn modelId="{FFDC4FEE-C15B-4E2F-BA37-73669909E42D}" type="presParOf" srcId="{ADC71BF3-F874-4936-ADE6-AB966545BA8E}" destId="{8136185D-1DFE-40F4-BCAC-8B597D620A07}" srcOrd="5" destOrd="0" presId="urn:microsoft.com/office/officeart/2018/2/layout/IconCircleList"/>
    <dgm:cxn modelId="{31914331-B147-45C3-B0A0-9BC67E466A9F}" type="presParOf" srcId="{ADC71BF3-F874-4936-ADE6-AB966545BA8E}" destId="{C6FD8E92-011A-4D8D-8CA7-CE52DC50D26B}" srcOrd="6" destOrd="0" presId="urn:microsoft.com/office/officeart/2018/2/layout/IconCircleList"/>
    <dgm:cxn modelId="{D766168E-5823-4B1E-8782-EBD2D2DFBADB}" type="presParOf" srcId="{C6FD8E92-011A-4D8D-8CA7-CE52DC50D26B}" destId="{36379CFB-6FBA-446D-A28D-37793BB6B3A9}" srcOrd="0" destOrd="0" presId="urn:microsoft.com/office/officeart/2018/2/layout/IconCircleList"/>
    <dgm:cxn modelId="{2F3F2624-3764-41D6-8701-9E3E36781041}" type="presParOf" srcId="{C6FD8E92-011A-4D8D-8CA7-CE52DC50D26B}" destId="{092A54B1-00BE-4210-9485-137A82D9D09B}" srcOrd="1" destOrd="0" presId="urn:microsoft.com/office/officeart/2018/2/layout/IconCircleList"/>
    <dgm:cxn modelId="{AA24A10B-96F9-4D27-B099-4CFFFAED2BFE}" type="presParOf" srcId="{C6FD8E92-011A-4D8D-8CA7-CE52DC50D26B}" destId="{A7BC7F30-D69E-4FF3-A049-6258AA3F7191}" srcOrd="2" destOrd="0" presId="urn:microsoft.com/office/officeart/2018/2/layout/IconCircleList"/>
    <dgm:cxn modelId="{42880FFE-CAB4-406A-B764-E845F2627F34}" type="presParOf" srcId="{C6FD8E92-011A-4D8D-8CA7-CE52DC50D26B}" destId="{5D28A6C7-7087-402D-9159-83FEDDA202B9}" srcOrd="3" destOrd="0" presId="urn:microsoft.com/office/officeart/2018/2/layout/IconCircleList"/>
    <dgm:cxn modelId="{8E572842-3CEF-485B-AE8B-93EAD858C639}" type="presParOf" srcId="{ADC71BF3-F874-4936-ADE6-AB966545BA8E}" destId="{D60F8F0A-71C0-4058-A281-E081C68F03E0}" srcOrd="7" destOrd="0" presId="urn:microsoft.com/office/officeart/2018/2/layout/IconCircleList"/>
    <dgm:cxn modelId="{0275C031-F557-4566-A69F-93EA0C1D5D43}" type="presParOf" srcId="{ADC71BF3-F874-4936-ADE6-AB966545BA8E}" destId="{5C71FC20-7B29-436B-9341-B23953439877}" srcOrd="8" destOrd="0" presId="urn:microsoft.com/office/officeart/2018/2/layout/IconCircleList"/>
    <dgm:cxn modelId="{7A832ADD-CB3A-41F9-838B-6FD3E5E8C714}" type="presParOf" srcId="{5C71FC20-7B29-436B-9341-B23953439877}" destId="{9887425A-7CBE-423C-8960-7D6B1D932D0E}" srcOrd="0" destOrd="0" presId="urn:microsoft.com/office/officeart/2018/2/layout/IconCircleList"/>
    <dgm:cxn modelId="{7DAD844F-D88F-46C7-853E-5D52284C76BF}" type="presParOf" srcId="{5C71FC20-7B29-436B-9341-B23953439877}" destId="{26299114-9AB2-4488-B066-104E5B416468}" srcOrd="1" destOrd="0" presId="urn:microsoft.com/office/officeart/2018/2/layout/IconCircleList"/>
    <dgm:cxn modelId="{0CDC6AB3-AB5E-4E2D-BBAC-3B072275FDF6}" type="presParOf" srcId="{5C71FC20-7B29-436B-9341-B23953439877}" destId="{54E7331B-6577-49BF-935E-EA92B2BE9BC4}" srcOrd="2" destOrd="0" presId="urn:microsoft.com/office/officeart/2018/2/layout/IconCircleList"/>
    <dgm:cxn modelId="{B951FEAE-5F68-464D-B78A-E706D5958CBC}" type="presParOf" srcId="{5C71FC20-7B29-436B-9341-B23953439877}" destId="{E65D49C6-96ED-4FFF-8705-B98117103FD7}" srcOrd="3" destOrd="0" presId="urn:microsoft.com/office/officeart/2018/2/layout/IconCircleList"/>
    <dgm:cxn modelId="{2B47EE89-C7CF-4237-8F01-B1B757E238E6}" type="presParOf" srcId="{ADC71BF3-F874-4936-ADE6-AB966545BA8E}" destId="{5AE58152-7827-4B91-98F1-9892C5265648}" srcOrd="9" destOrd="0" presId="urn:microsoft.com/office/officeart/2018/2/layout/IconCircleList"/>
    <dgm:cxn modelId="{1967942E-050A-4671-8BE9-B26A6A0AA9EE}" type="presParOf" srcId="{ADC71BF3-F874-4936-ADE6-AB966545BA8E}" destId="{0802130C-8CC0-4F4A-87BC-B8EF6C0C81A0}" srcOrd="10" destOrd="0" presId="urn:microsoft.com/office/officeart/2018/2/layout/IconCircleList"/>
    <dgm:cxn modelId="{3F8142A6-1DAA-4EDD-9D5B-0A94378D0400}" type="presParOf" srcId="{0802130C-8CC0-4F4A-87BC-B8EF6C0C81A0}" destId="{B2154354-41D8-4C83-9CD1-EAEF371DC8AA}" srcOrd="0" destOrd="0" presId="urn:microsoft.com/office/officeart/2018/2/layout/IconCircleList"/>
    <dgm:cxn modelId="{8CB32985-4080-4CC7-A0CC-795087965B49}" type="presParOf" srcId="{0802130C-8CC0-4F4A-87BC-B8EF6C0C81A0}" destId="{40822D6D-DE8A-4863-82E1-7F52685CECDF}" srcOrd="1" destOrd="0" presId="urn:microsoft.com/office/officeart/2018/2/layout/IconCircleList"/>
    <dgm:cxn modelId="{B0A5A697-4879-4128-A5BD-5508C45BFBD2}" type="presParOf" srcId="{0802130C-8CC0-4F4A-87BC-B8EF6C0C81A0}" destId="{3CC298DA-BABD-4D67-BA8F-A493B2950B4D}" srcOrd="2" destOrd="0" presId="urn:microsoft.com/office/officeart/2018/2/layout/IconCircleList"/>
    <dgm:cxn modelId="{B8B5C3F9-3902-448B-87AA-C7AC044AA02E}" type="presParOf" srcId="{0802130C-8CC0-4F4A-87BC-B8EF6C0C81A0}" destId="{662556F1-36D2-4841-A01B-F9DB7E912D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88B200-33DC-440A-A402-81F71A6A49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BF0AB109-E31F-4197-BFEA-CB00B59303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Work on fake news</a:t>
          </a:r>
        </a:p>
        <a:p>
          <a:pPr>
            <a:lnSpc>
              <a:spcPct val="100000"/>
            </a:lnSpc>
            <a:defRPr cap="all"/>
          </a:pPr>
          <a:r>
            <a:rPr lang="en-US" sz="1400" dirty="0"/>
            <a:t>And comparing results of different algorithms </a:t>
          </a:r>
        </a:p>
      </dgm:t>
    </dgm:pt>
    <dgm:pt modelId="{855904AE-985E-477E-8BD8-CE208BB966E2}" type="parTrans" cxnId="{F85285B3-DF9D-4C8F-81A3-0340D049ECFD}">
      <dgm:prSet/>
      <dgm:spPr/>
      <dgm:t>
        <a:bodyPr/>
        <a:lstStyle/>
        <a:p>
          <a:endParaRPr lang="en-US" sz="1400"/>
        </a:p>
      </dgm:t>
    </dgm:pt>
    <dgm:pt modelId="{6311A92D-3573-4FEF-83B7-4C76AD9BAECC}" type="sibTrans" cxnId="{F85285B3-DF9D-4C8F-81A3-0340D049ECFD}">
      <dgm:prSet/>
      <dgm:spPr/>
      <dgm:t>
        <a:bodyPr/>
        <a:lstStyle/>
        <a:p>
          <a:endParaRPr lang="en-US" sz="1400"/>
        </a:p>
      </dgm:t>
    </dgm:pt>
    <dgm:pt modelId="{9C2897CB-D831-4CF6-801D-EDCFF125A0F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Removing ironic comments</a:t>
          </a:r>
        </a:p>
      </dgm:t>
    </dgm:pt>
    <dgm:pt modelId="{A64F2453-8ADB-4CF3-89D9-E50B4655AC58}" type="parTrans" cxnId="{D60157FC-8E19-4511-BFB4-0F05E77D1A36}">
      <dgm:prSet/>
      <dgm:spPr/>
      <dgm:t>
        <a:bodyPr/>
        <a:lstStyle/>
        <a:p>
          <a:endParaRPr lang="en-US" sz="1400"/>
        </a:p>
      </dgm:t>
    </dgm:pt>
    <dgm:pt modelId="{2A87724E-DDA6-49F6-A90D-732538A4E86E}" type="sibTrans" cxnId="{D60157FC-8E19-4511-BFB4-0F05E77D1A36}">
      <dgm:prSet/>
      <dgm:spPr/>
      <dgm:t>
        <a:bodyPr/>
        <a:lstStyle/>
        <a:p>
          <a:endParaRPr lang="en-US" sz="1400"/>
        </a:p>
      </dgm:t>
    </dgm:pt>
    <dgm:pt modelId="{95DDE889-80FD-4139-B944-F1B0B221C21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Taking care of emotions conveyed by abbreviations</a:t>
          </a:r>
        </a:p>
      </dgm:t>
    </dgm:pt>
    <dgm:pt modelId="{22E9B7FB-99A8-42BB-AD7C-2DF9A24775A1}" type="parTrans" cxnId="{E74B7EDF-F8BA-4068-9EE4-10632D19B7B4}">
      <dgm:prSet/>
      <dgm:spPr/>
      <dgm:t>
        <a:bodyPr/>
        <a:lstStyle/>
        <a:p>
          <a:endParaRPr lang="en-US" sz="1400"/>
        </a:p>
      </dgm:t>
    </dgm:pt>
    <dgm:pt modelId="{F1790101-24F1-46BB-A934-C864F449A747}" type="sibTrans" cxnId="{E74B7EDF-F8BA-4068-9EE4-10632D19B7B4}">
      <dgm:prSet/>
      <dgm:spPr/>
      <dgm:t>
        <a:bodyPr/>
        <a:lstStyle/>
        <a:p>
          <a:endParaRPr lang="en-US" sz="1400"/>
        </a:p>
      </dgm:t>
    </dgm:pt>
    <dgm:pt modelId="{CB2934E5-BA13-43EC-B7E2-218F60CA6E9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 err="1"/>
            <a:t>Analysing</a:t>
          </a:r>
          <a:r>
            <a:rPr lang="en-US" sz="1400" dirty="0"/>
            <a:t> which part of tweet is more important</a:t>
          </a:r>
        </a:p>
      </dgm:t>
    </dgm:pt>
    <dgm:pt modelId="{674C3D88-02AF-4F52-8844-9A1E94370DE6}" type="parTrans" cxnId="{B5807F30-9BEE-4C24-AF6C-E183515C327B}">
      <dgm:prSet/>
      <dgm:spPr/>
      <dgm:t>
        <a:bodyPr/>
        <a:lstStyle/>
        <a:p>
          <a:endParaRPr lang="en-US" sz="1400"/>
        </a:p>
      </dgm:t>
    </dgm:pt>
    <dgm:pt modelId="{9795379D-A12B-4A9C-B6AF-2FB70ACAE90F}" type="sibTrans" cxnId="{B5807F30-9BEE-4C24-AF6C-E183515C327B}">
      <dgm:prSet/>
      <dgm:spPr/>
      <dgm:t>
        <a:bodyPr/>
        <a:lstStyle/>
        <a:p>
          <a:endParaRPr lang="en-US" sz="1400"/>
        </a:p>
      </dgm:t>
    </dgm:pt>
    <dgm:pt modelId="{EEC06C4F-C870-40F5-9854-365D9CECAB02}" type="pres">
      <dgm:prSet presAssocID="{0088B200-33DC-440A-A402-81F71A6A490E}" presName="root" presStyleCnt="0">
        <dgm:presLayoutVars>
          <dgm:dir/>
          <dgm:resizeHandles val="exact"/>
        </dgm:presLayoutVars>
      </dgm:prSet>
      <dgm:spPr/>
    </dgm:pt>
    <dgm:pt modelId="{59444006-72E5-47C4-8772-6FB8AE510D4A}" type="pres">
      <dgm:prSet presAssocID="{BF0AB109-E31F-4197-BFEA-CB00B5930370}" presName="compNode" presStyleCnt="0"/>
      <dgm:spPr/>
    </dgm:pt>
    <dgm:pt modelId="{210EFCD4-E443-4078-9998-F134F693B1AE}" type="pres">
      <dgm:prSet presAssocID="{BF0AB109-E31F-4197-BFEA-CB00B5930370}" presName="iconBgRect" presStyleLbl="bgShp" presStyleIdx="0" presStyleCnt="4"/>
      <dgm:spPr/>
    </dgm:pt>
    <dgm:pt modelId="{9D203D8C-199A-4480-A840-F8BE87056F14}" type="pres">
      <dgm:prSet presAssocID="{BF0AB109-E31F-4197-BFEA-CB00B59303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008F458-CAF3-486A-B91C-4DB6A21EC352}" type="pres">
      <dgm:prSet presAssocID="{BF0AB109-E31F-4197-BFEA-CB00B5930370}" presName="spaceRect" presStyleCnt="0"/>
      <dgm:spPr/>
    </dgm:pt>
    <dgm:pt modelId="{9BD83007-7EE1-4C40-A41C-26AE6779B9B3}" type="pres">
      <dgm:prSet presAssocID="{BF0AB109-E31F-4197-BFEA-CB00B5930370}" presName="textRect" presStyleLbl="revTx" presStyleIdx="0" presStyleCnt="4" custScaleY="106958">
        <dgm:presLayoutVars>
          <dgm:chMax val="1"/>
          <dgm:chPref val="1"/>
        </dgm:presLayoutVars>
      </dgm:prSet>
      <dgm:spPr/>
    </dgm:pt>
    <dgm:pt modelId="{6C49E131-6FBB-4052-9B56-18D90AB27247}" type="pres">
      <dgm:prSet presAssocID="{6311A92D-3573-4FEF-83B7-4C76AD9BAECC}" presName="sibTrans" presStyleCnt="0"/>
      <dgm:spPr/>
    </dgm:pt>
    <dgm:pt modelId="{EFDC597F-5372-4DC0-BDE5-996E48A228D6}" type="pres">
      <dgm:prSet presAssocID="{9C2897CB-D831-4CF6-801D-EDCFF125A0F5}" presName="compNode" presStyleCnt="0"/>
      <dgm:spPr/>
    </dgm:pt>
    <dgm:pt modelId="{2A5B7A15-E8EE-42DE-A134-F628E0827F40}" type="pres">
      <dgm:prSet presAssocID="{9C2897CB-D831-4CF6-801D-EDCFF125A0F5}" presName="iconBgRect" presStyleLbl="bgShp" presStyleIdx="1" presStyleCnt="4"/>
      <dgm:spPr/>
    </dgm:pt>
    <dgm:pt modelId="{46F7D80A-DA13-4966-B817-E7D423BDB81B}" type="pres">
      <dgm:prSet presAssocID="{9C2897CB-D831-4CF6-801D-EDCFF125A0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CFAAF94-CD86-4E18-9B15-E059E869B06D}" type="pres">
      <dgm:prSet presAssocID="{9C2897CB-D831-4CF6-801D-EDCFF125A0F5}" presName="spaceRect" presStyleCnt="0"/>
      <dgm:spPr/>
    </dgm:pt>
    <dgm:pt modelId="{17AE8CFC-8E98-4ACA-8720-25097D653138}" type="pres">
      <dgm:prSet presAssocID="{9C2897CB-D831-4CF6-801D-EDCFF125A0F5}" presName="textRect" presStyleLbl="revTx" presStyleIdx="1" presStyleCnt="4">
        <dgm:presLayoutVars>
          <dgm:chMax val="1"/>
          <dgm:chPref val="1"/>
        </dgm:presLayoutVars>
      </dgm:prSet>
      <dgm:spPr/>
    </dgm:pt>
    <dgm:pt modelId="{F340354A-6802-4C9D-A9BF-DFF68E14EC6C}" type="pres">
      <dgm:prSet presAssocID="{2A87724E-DDA6-49F6-A90D-732538A4E86E}" presName="sibTrans" presStyleCnt="0"/>
      <dgm:spPr/>
    </dgm:pt>
    <dgm:pt modelId="{08F5F445-B515-4893-8664-A749669BEAA5}" type="pres">
      <dgm:prSet presAssocID="{95DDE889-80FD-4139-B944-F1B0B221C21E}" presName="compNode" presStyleCnt="0"/>
      <dgm:spPr/>
    </dgm:pt>
    <dgm:pt modelId="{C6A3D40A-B90D-4DE7-8429-33A9A700AF6B}" type="pres">
      <dgm:prSet presAssocID="{95DDE889-80FD-4139-B944-F1B0B221C21E}" presName="iconBgRect" presStyleLbl="bgShp" presStyleIdx="2" presStyleCnt="4"/>
      <dgm:spPr/>
    </dgm:pt>
    <dgm:pt modelId="{2C30CAA3-3FEB-4075-B76A-97EB63E8521F}" type="pres">
      <dgm:prSet presAssocID="{95DDE889-80FD-4139-B944-F1B0B221C2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with Solid Fill"/>
        </a:ext>
      </dgm:extLst>
    </dgm:pt>
    <dgm:pt modelId="{9935BB75-C100-464F-BF53-C58A0D135321}" type="pres">
      <dgm:prSet presAssocID="{95DDE889-80FD-4139-B944-F1B0B221C21E}" presName="spaceRect" presStyleCnt="0"/>
      <dgm:spPr/>
    </dgm:pt>
    <dgm:pt modelId="{A5B4FAAB-FDB1-4483-B688-68D9D0CB8933}" type="pres">
      <dgm:prSet presAssocID="{95DDE889-80FD-4139-B944-F1B0B221C21E}" presName="textRect" presStyleLbl="revTx" presStyleIdx="2" presStyleCnt="4">
        <dgm:presLayoutVars>
          <dgm:chMax val="1"/>
          <dgm:chPref val="1"/>
        </dgm:presLayoutVars>
      </dgm:prSet>
      <dgm:spPr/>
    </dgm:pt>
    <dgm:pt modelId="{C59126F6-D919-492B-B256-108CC421F4AE}" type="pres">
      <dgm:prSet presAssocID="{F1790101-24F1-46BB-A934-C864F449A747}" presName="sibTrans" presStyleCnt="0"/>
      <dgm:spPr/>
    </dgm:pt>
    <dgm:pt modelId="{3AFA4935-EB01-403B-95A9-F37E533CE2D6}" type="pres">
      <dgm:prSet presAssocID="{CB2934E5-BA13-43EC-B7E2-218F60CA6E9F}" presName="compNode" presStyleCnt="0"/>
      <dgm:spPr/>
    </dgm:pt>
    <dgm:pt modelId="{8A1A5641-69B8-4D30-BD83-2FFF27B9477A}" type="pres">
      <dgm:prSet presAssocID="{CB2934E5-BA13-43EC-B7E2-218F60CA6E9F}" presName="iconBgRect" presStyleLbl="bgShp" presStyleIdx="3" presStyleCnt="4"/>
      <dgm:spPr/>
    </dgm:pt>
    <dgm:pt modelId="{F80C69E1-BC36-427F-AC59-AA1C0B07E418}" type="pres">
      <dgm:prSet presAssocID="{CB2934E5-BA13-43EC-B7E2-218F60CA6E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C6B3C41F-F655-463E-9A54-26CB82174A37}" type="pres">
      <dgm:prSet presAssocID="{CB2934E5-BA13-43EC-B7E2-218F60CA6E9F}" presName="spaceRect" presStyleCnt="0"/>
      <dgm:spPr/>
    </dgm:pt>
    <dgm:pt modelId="{E1D6E7A4-E02B-4FD2-8B1D-6034BC46FA6B}" type="pres">
      <dgm:prSet presAssocID="{CB2934E5-BA13-43EC-B7E2-218F60CA6E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D8EB23-F0A2-4E67-B107-80F4CF6461F7}" type="presOf" srcId="{0088B200-33DC-440A-A402-81F71A6A490E}" destId="{EEC06C4F-C870-40F5-9854-365D9CECAB02}" srcOrd="0" destOrd="0" presId="urn:microsoft.com/office/officeart/2018/5/layout/IconCircleLabelList"/>
    <dgm:cxn modelId="{15F8D72A-1F92-4217-AD8B-2198C3D5BC05}" type="presOf" srcId="{BF0AB109-E31F-4197-BFEA-CB00B5930370}" destId="{9BD83007-7EE1-4C40-A41C-26AE6779B9B3}" srcOrd="0" destOrd="0" presId="urn:microsoft.com/office/officeart/2018/5/layout/IconCircleLabelList"/>
    <dgm:cxn modelId="{B5807F30-9BEE-4C24-AF6C-E183515C327B}" srcId="{0088B200-33DC-440A-A402-81F71A6A490E}" destId="{CB2934E5-BA13-43EC-B7E2-218F60CA6E9F}" srcOrd="3" destOrd="0" parTransId="{674C3D88-02AF-4F52-8844-9A1E94370DE6}" sibTransId="{9795379D-A12B-4A9C-B6AF-2FB70ACAE90F}"/>
    <dgm:cxn modelId="{8678C34A-FC6E-4502-A54F-408BE4E2DC11}" type="presOf" srcId="{9C2897CB-D831-4CF6-801D-EDCFF125A0F5}" destId="{17AE8CFC-8E98-4ACA-8720-25097D653138}" srcOrd="0" destOrd="0" presId="urn:microsoft.com/office/officeart/2018/5/layout/IconCircleLabelList"/>
    <dgm:cxn modelId="{27C0BB50-94BF-4723-B6B4-B3BF354898A6}" type="presOf" srcId="{95DDE889-80FD-4139-B944-F1B0B221C21E}" destId="{A5B4FAAB-FDB1-4483-B688-68D9D0CB8933}" srcOrd="0" destOrd="0" presId="urn:microsoft.com/office/officeart/2018/5/layout/IconCircleLabelList"/>
    <dgm:cxn modelId="{DF73F3B2-A374-4A7F-B079-89E4954A275B}" type="presOf" srcId="{CB2934E5-BA13-43EC-B7E2-218F60CA6E9F}" destId="{E1D6E7A4-E02B-4FD2-8B1D-6034BC46FA6B}" srcOrd="0" destOrd="0" presId="urn:microsoft.com/office/officeart/2018/5/layout/IconCircleLabelList"/>
    <dgm:cxn modelId="{F85285B3-DF9D-4C8F-81A3-0340D049ECFD}" srcId="{0088B200-33DC-440A-A402-81F71A6A490E}" destId="{BF0AB109-E31F-4197-BFEA-CB00B5930370}" srcOrd="0" destOrd="0" parTransId="{855904AE-985E-477E-8BD8-CE208BB966E2}" sibTransId="{6311A92D-3573-4FEF-83B7-4C76AD9BAECC}"/>
    <dgm:cxn modelId="{E74B7EDF-F8BA-4068-9EE4-10632D19B7B4}" srcId="{0088B200-33DC-440A-A402-81F71A6A490E}" destId="{95DDE889-80FD-4139-B944-F1B0B221C21E}" srcOrd="2" destOrd="0" parTransId="{22E9B7FB-99A8-42BB-AD7C-2DF9A24775A1}" sibTransId="{F1790101-24F1-46BB-A934-C864F449A747}"/>
    <dgm:cxn modelId="{D60157FC-8E19-4511-BFB4-0F05E77D1A36}" srcId="{0088B200-33DC-440A-A402-81F71A6A490E}" destId="{9C2897CB-D831-4CF6-801D-EDCFF125A0F5}" srcOrd="1" destOrd="0" parTransId="{A64F2453-8ADB-4CF3-89D9-E50B4655AC58}" sibTransId="{2A87724E-DDA6-49F6-A90D-732538A4E86E}"/>
    <dgm:cxn modelId="{972A08C8-C33C-4D0E-A152-8F4E7990D6CC}" type="presParOf" srcId="{EEC06C4F-C870-40F5-9854-365D9CECAB02}" destId="{59444006-72E5-47C4-8772-6FB8AE510D4A}" srcOrd="0" destOrd="0" presId="urn:microsoft.com/office/officeart/2018/5/layout/IconCircleLabelList"/>
    <dgm:cxn modelId="{FF11B8D1-878D-4882-8D36-C615B857F9A7}" type="presParOf" srcId="{59444006-72E5-47C4-8772-6FB8AE510D4A}" destId="{210EFCD4-E443-4078-9998-F134F693B1AE}" srcOrd="0" destOrd="0" presId="urn:microsoft.com/office/officeart/2018/5/layout/IconCircleLabelList"/>
    <dgm:cxn modelId="{93D379A0-24C1-44FC-B08F-14E0314ED88F}" type="presParOf" srcId="{59444006-72E5-47C4-8772-6FB8AE510D4A}" destId="{9D203D8C-199A-4480-A840-F8BE87056F14}" srcOrd="1" destOrd="0" presId="urn:microsoft.com/office/officeart/2018/5/layout/IconCircleLabelList"/>
    <dgm:cxn modelId="{DF5384F5-CCD8-4FE9-9BC9-77AD26192F98}" type="presParOf" srcId="{59444006-72E5-47C4-8772-6FB8AE510D4A}" destId="{F008F458-CAF3-486A-B91C-4DB6A21EC352}" srcOrd="2" destOrd="0" presId="urn:microsoft.com/office/officeart/2018/5/layout/IconCircleLabelList"/>
    <dgm:cxn modelId="{D098B849-A194-4D74-8C16-52D2E641B474}" type="presParOf" srcId="{59444006-72E5-47C4-8772-6FB8AE510D4A}" destId="{9BD83007-7EE1-4C40-A41C-26AE6779B9B3}" srcOrd="3" destOrd="0" presId="urn:microsoft.com/office/officeart/2018/5/layout/IconCircleLabelList"/>
    <dgm:cxn modelId="{B6DA40F7-499C-40FA-A188-A24430392715}" type="presParOf" srcId="{EEC06C4F-C870-40F5-9854-365D9CECAB02}" destId="{6C49E131-6FBB-4052-9B56-18D90AB27247}" srcOrd="1" destOrd="0" presId="urn:microsoft.com/office/officeart/2018/5/layout/IconCircleLabelList"/>
    <dgm:cxn modelId="{3758BA6C-B709-4F88-9831-223EFDE492D9}" type="presParOf" srcId="{EEC06C4F-C870-40F5-9854-365D9CECAB02}" destId="{EFDC597F-5372-4DC0-BDE5-996E48A228D6}" srcOrd="2" destOrd="0" presId="urn:microsoft.com/office/officeart/2018/5/layout/IconCircleLabelList"/>
    <dgm:cxn modelId="{0C4CB039-DF6F-4965-8BBB-72314702C462}" type="presParOf" srcId="{EFDC597F-5372-4DC0-BDE5-996E48A228D6}" destId="{2A5B7A15-E8EE-42DE-A134-F628E0827F40}" srcOrd="0" destOrd="0" presId="urn:microsoft.com/office/officeart/2018/5/layout/IconCircleLabelList"/>
    <dgm:cxn modelId="{ED930ECD-BB50-4E70-80C6-3F5EF29CB76E}" type="presParOf" srcId="{EFDC597F-5372-4DC0-BDE5-996E48A228D6}" destId="{46F7D80A-DA13-4966-B817-E7D423BDB81B}" srcOrd="1" destOrd="0" presId="urn:microsoft.com/office/officeart/2018/5/layout/IconCircleLabelList"/>
    <dgm:cxn modelId="{996AF182-D950-44A6-936B-0F3E4D82C1AC}" type="presParOf" srcId="{EFDC597F-5372-4DC0-BDE5-996E48A228D6}" destId="{4CFAAF94-CD86-4E18-9B15-E059E869B06D}" srcOrd="2" destOrd="0" presId="urn:microsoft.com/office/officeart/2018/5/layout/IconCircleLabelList"/>
    <dgm:cxn modelId="{906FCA86-E75B-4AF7-B9F1-1FE6E1C41311}" type="presParOf" srcId="{EFDC597F-5372-4DC0-BDE5-996E48A228D6}" destId="{17AE8CFC-8E98-4ACA-8720-25097D653138}" srcOrd="3" destOrd="0" presId="urn:microsoft.com/office/officeart/2018/5/layout/IconCircleLabelList"/>
    <dgm:cxn modelId="{972C4501-DCBC-4E3E-A27F-D1940243FD75}" type="presParOf" srcId="{EEC06C4F-C870-40F5-9854-365D9CECAB02}" destId="{F340354A-6802-4C9D-A9BF-DFF68E14EC6C}" srcOrd="3" destOrd="0" presId="urn:microsoft.com/office/officeart/2018/5/layout/IconCircleLabelList"/>
    <dgm:cxn modelId="{EE177350-A79F-44EE-BE96-B3FFB87A2005}" type="presParOf" srcId="{EEC06C4F-C870-40F5-9854-365D9CECAB02}" destId="{08F5F445-B515-4893-8664-A749669BEAA5}" srcOrd="4" destOrd="0" presId="urn:microsoft.com/office/officeart/2018/5/layout/IconCircleLabelList"/>
    <dgm:cxn modelId="{18533510-CF11-4D4E-96E9-EC9612DBF5E0}" type="presParOf" srcId="{08F5F445-B515-4893-8664-A749669BEAA5}" destId="{C6A3D40A-B90D-4DE7-8429-33A9A700AF6B}" srcOrd="0" destOrd="0" presId="urn:microsoft.com/office/officeart/2018/5/layout/IconCircleLabelList"/>
    <dgm:cxn modelId="{DAC082E4-D37F-4258-B5E9-4F92BC496F15}" type="presParOf" srcId="{08F5F445-B515-4893-8664-A749669BEAA5}" destId="{2C30CAA3-3FEB-4075-B76A-97EB63E8521F}" srcOrd="1" destOrd="0" presId="urn:microsoft.com/office/officeart/2018/5/layout/IconCircleLabelList"/>
    <dgm:cxn modelId="{7554930F-26F0-443E-BBC5-969957830276}" type="presParOf" srcId="{08F5F445-B515-4893-8664-A749669BEAA5}" destId="{9935BB75-C100-464F-BF53-C58A0D135321}" srcOrd="2" destOrd="0" presId="urn:microsoft.com/office/officeart/2018/5/layout/IconCircleLabelList"/>
    <dgm:cxn modelId="{2F57780B-1BB2-49F7-B82B-15D7BD3A31FF}" type="presParOf" srcId="{08F5F445-B515-4893-8664-A749669BEAA5}" destId="{A5B4FAAB-FDB1-4483-B688-68D9D0CB8933}" srcOrd="3" destOrd="0" presId="urn:microsoft.com/office/officeart/2018/5/layout/IconCircleLabelList"/>
    <dgm:cxn modelId="{7DE14670-1A93-4B4E-8913-169AF46BCB85}" type="presParOf" srcId="{EEC06C4F-C870-40F5-9854-365D9CECAB02}" destId="{C59126F6-D919-492B-B256-108CC421F4AE}" srcOrd="5" destOrd="0" presId="urn:microsoft.com/office/officeart/2018/5/layout/IconCircleLabelList"/>
    <dgm:cxn modelId="{BCB5951C-3F0E-4FA9-A209-62CFCCAB0FA9}" type="presParOf" srcId="{EEC06C4F-C870-40F5-9854-365D9CECAB02}" destId="{3AFA4935-EB01-403B-95A9-F37E533CE2D6}" srcOrd="6" destOrd="0" presId="urn:microsoft.com/office/officeart/2018/5/layout/IconCircleLabelList"/>
    <dgm:cxn modelId="{DF6CDEF2-EE14-426F-A95E-EE82E645748E}" type="presParOf" srcId="{3AFA4935-EB01-403B-95A9-F37E533CE2D6}" destId="{8A1A5641-69B8-4D30-BD83-2FFF27B9477A}" srcOrd="0" destOrd="0" presId="urn:microsoft.com/office/officeart/2018/5/layout/IconCircleLabelList"/>
    <dgm:cxn modelId="{981510F3-0C20-44F0-9651-D49DD6DC69E3}" type="presParOf" srcId="{3AFA4935-EB01-403B-95A9-F37E533CE2D6}" destId="{F80C69E1-BC36-427F-AC59-AA1C0B07E418}" srcOrd="1" destOrd="0" presId="urn:microsoft.com/office/officeart/2018/5/layout/IconCircleLabelList"/>
    <dgm:cxn modelId="{411917E2-FBD2-4B43-86F6-61D046FB4260}" type="presParOf" srcId="{3AFA4935-EB01-403B-95A9-F37E533CE2D6}" destId="{C6B3C41F-F655-463E-9A54-26CB82174A37}" srcOrd="2" destOrd="0" presId="urn:microsoft.com/office/officeart/2018/5/layout/IconCircleLabelList"/>
    <dgm:cxn modelId="{3B7BFF64-16B5-433A-A66F-8A796070A11E}" type="presParOf" srcId="{3AFA4935-EB01-403B-95A9-F37E533CE2D6}" destId="{E1D6E7A4-E02B-4FD2-8B1D-6034BC46FA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1C3863-E30F-412A-8C49-101F39F7AC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ABDE02B-BC4D-4D39-BDD5-F418E7677CAE}">
      <dgm:prSet custT="1"/>
      <dgm:spPr/>
      <dgm:t>
        <a:bodyPr/>
        <a:lstStyle/>
        <a:p>
          <a:r>
            <a:rPr lang="en-US" sz="2000" dirty="0"/>
            <a:t>There are two types of emojis </a:t>
          </a:r>
          <a:r>
            <a:rPr lang="en-US" sz="2000" i="1" dirty="0"/>
            <a:t>Western emojis</a:t>
          </a:r>
          <a:r>
            <a:rPr lang="en-US" sz="2000" dirty="0"/>
            <a:t> (e.g. :D) are encoded in only one or two characters, </a:t>
          </a:r>
        </a:p>
      </dgm:t>
    </dgm:pt>
    <dgm:pt modelId="{9B6C38C6-4251-4082-B558-650290C01F1A}" type="parTrans" cxnId="{393F1617-AAAF-4441-999D-1C41E0E1436C}">
      <dgm:prSet/>
      <dgm:spPr/>
      <dgm:t>
        <a:bodyPr/>
        <a:lstStyle/>
        <a:p>
          <a:endParaRPr lang="en-US"/>
        </a:p>
      </dgm:t>
    </dgm:pt>
    <dgm:pt modelId="{DC8E7DFC-1990-47AB-B0A6-127950F82A49}" type="sibTrans" cxnId="{393F1617-AAAF-4441-999D-1C41E0E1436C}">
      <dgm:prSet/>
      <dgm:spPr/>
      <dgm:t>
        <a:bodyPr/>
        <a:lstStyle/>
        <a:p>
          <a:endParaRPr lang="en-US"/>
        </a:p>
      </dgm:t>
    </dgm:pt>
    <dgm:pt modelId="{10ED9B00-C816-4672-8E57-9C681CCEDB96}">
      <dgm:prSet custT="1"/>
      <dgm:spPr/>
      <dgm:t>
        <a:bodyPr/>
        <a:lstStyle/>
        <a:p>
          <a:r>
            <a:rPr lang="en-US" sz="2000" i="1" dirty="0"/>
            <a:t>Eastern emojis</a:t>
          </a:r>
          <a:r>
            <a:rPr lang="en-US" sz="2000" dirty="0"/>
            <a:t> (e.g. ¯ \ _ (</a:t>
          </a:r>
          <a:r>
            <a:rPr lang="ja-JP" sz="2000" dirty="0"/>
            <a:t>ツ</a:t>
          </a:r>
          <a:r>
            <a:rPr lang="en-US" sz="2000" dirty="0"/>
            <a:t>) _ / ¯) are a longer combination of characters of a vertical nature. Emojis play an important role in the sentiment of texts, particularly in tweets</a:t>
          </a:r>
          <a:r>
            <a:rPr lang="en-US" sz="1700" dirty="0"/>
            <a:t>.</a:t>
          </a:r>
        </a:p>
      </dgm:t>
    </dgm:pt>
    <dgm:pt modelId="{4B266585-8FD1-42C3-A465-1CDB8916336B}" type="parTrans" cxnId="{E36987F1-89BA-44E6-8C69-861AD6EEF3C0}">
      <dgm:prSet/>
      <dgm:spPr/>
      <dgm:t>
        <a:bodyPr/>
        <a:lstStyle/>
        <a:p>
          <a:endParaRPr lang="en-US"/>
        </a:p>
      </dgm:t>
    </dgm:pt>
    <dgm:pt modelId="{4A05595B-68C7-40A5-8382-C5E2EA91324F}" type="sibTrans" cxnId="{E36987F1-89BA-44E6-8C69-861AD6EEF3C0}">
      <dgm:prSet/>
      <dgm:spPr/>
      <dgm:t>
        <a:bodyPr/>
        <a:lstStyle/>
        <a:p>
          <a:endParaRPr lang="en-US"/>
        </a:p>
      </dgm:t>
    </dgm:pt>
    <dgm:pt modelId="{C1C2F067-A72D-4A9C-B54F-65CCA454239C}">
      <dgm:prSet custT="1"/>
      <dgm:spPr/>
      <dgm:t>
        <a:bodyPr/>
        <a:lstStyle/>
        <a:p>
          <a:r>
            <a:rPr lang="en-US" sz="2000" dirty="0"/>
            <a:t>emojis and their </a:t>
          </a:r>
          <a:r>
            <a:rPr lang="en-US" sz="2000" dirty="0" err="1"/>
            <a:t>unicode</a:t>
          </a:r>
          <a:r>
            <a:rPr lang="en-US" sz="2000" dirty="0"/>
            <a:t> characters that may come in handy when preprocessing tweets</a:t>
          </a:r>
        </a:p>
      </dgm:t>
    </dgm:pt>
    <dgm:pt modelId="{B5E708CE-4D1F-4D86-9C41-EDB1283FCB70}" type="parTrans" cxnId="{FD103D3D-979B-4583-A317-5BC057A3AA9F}">
      <dgm:prSet/>
      <dgm:spPr/>
      <dgm:t>
        <a:bodyPr/>
        <a:lstStyle/>
        <a:p>
          <a:endParaRPr lang="en-US"/>
        </a:p>
      </dgm:t>
    </dgm:pt>
    <dgm:pt modelId="{E7B056A6-0B2B-44B1-9407-46F86DCF6C34}" type="sibTrans" cxnId="{FD103D3D-979B-4583-A317-5BC057A3AA9F}">
      <dgm:prSet/>
      <dgm:spPr/>
      <dgm:t>
        <a:bodyPr/>
        <a:lstStyle/>
        <a:p>
          <a:endParaRPr lang="en-US"/>
        </a:p>
      </dgm:t>
    </dgm:pt>
    <dgm:pt modelId="{3F1CB532-3DC0-4C15-92AB-6E9C51586A92}" type="pres">
      <dgm:prSet presAssocID="{D41C3863-E30F-412A-8C49-101F39F7AC24}" presName="root" presStyleCnt="0">
        <dgm:presLayoutVars>
          <dgm:dir/>
          <dgm:resizeHandles val="exact"/>
        </dgm:presLayoutVars>
      </dgm:prSet>
      <dgm:spPr/>
    </dgm:pt>
    <dgm:pt modelId="{79A4B292-B24E-465C-8098-94A4827FB6A1}" type="pres">
      <dgm:prSet presAssocID="{CABDE02B-BC4D-4D39-BDD5-F418E7677CAE}" presName="compNode" presStyleCnt="0"/>
      <dgm:spPr/>
    </dgm:pt>
    <dgm:pt modelId="{BEDF75A2-37C1-4AEA-87D0-CF33BEF76DB8}" type="pres">
      <dgm:prSet presAssocID="{CABDE02B-BC4D-4D39-BDD5-F418E7677CAE}" presName="bgRect" presStyleLbl="bgShp" presStyleIdx="0" presStyleCnt="3"/>
      <dgm:spPr/>
    </dgm:pt>
    <dgm:pt modelId="{844CA891-4C29-4989-AC68-1117EDD80D73}" type="pres">
      <dgm:prSet presAssocID="{CABDE02B-BC4D-4D39-BDD5-F418E7677C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no fill"/>
        </a:ext>
      </dgm:extLst>
    </dgm:pt>
    <dgm:pt modelId="{54BBCEB5-FE0A-4FAD-9D89-0D5622212A42}" type="pres">
      <dgm:prSet presAssocID="{CABDE02B-BC4D-4D39-BDD5-F418E7677CAE}" presName="spaceRect" presStyleCnt="0"/>
      <dgm:spPr/>
    </dgm:pt>
    <dgm:pt modelId="{EE6AADA7-CA9B-46D5-899E-6B49473EF6E5}" type="pres">
      <dgm:prSet presAssocID="{CABDE02B-BC4D-4D39-BDD5-F418E7677CAE}" presName="parTx" presStyleLbl="revTx" presStyleIdx="0" presStyleCnt="3">
        <dgm:presLayoutVars>
          <dgm:chMax val="0"/>
          <dgm:chPref val="0"/>
        </dgm:presLayoutVars>
      </dgm:prSet>
      <dgm:spPr/>
    </dgm:pt>
    <dgm:pt modelId="{7FA756FB-E419-4620-942F-8484DF36D547}" type="pres">
      <dgm:prSet presAssocID="{DC8E7DFC-1990-47AB-B0A6-127950F82A49}" presName="sibTrans" presStyleCnt="0"/>
      <dgm:spPr/>
    </dgm:pt>
    <dgm:pt modelId="{BE28725B-9E56-40CE-9C03-67DE231FC47B}" type="pres">
      <dgm:prSet presAssocID="{10ED9B00-C816-4672-8E57-9C681CCEDB96}" presName="compNode" presStyleCnt="0"/>
      <dgm:spPr/>
    </dgm:pt>
    <dgm:pt modelId="{AFC29C7B-5212-40ED-A8C5-54B73EFCD895}" type="pres">
      <dgm:prSet presAssocID="{10ED9B00-C816-4672-8E57-9C681CCEDB96}" presName="bgRect" presStyleLbl="bgShp" presStyleIdx="1" presStyleCnt="3"/>
      <dgm:spPr/>
    </dgm:pt>
    <dgm:pt modelId="{D6233744-4347-4299-AD39-B4F2B7219E7D}" type="pres">
      <dgm:prSet presAssocID="{10ED9B00-C816-4672-8E57-9C681CCEDB96}" presName="iconRect" presStyleLbl="node1" presStyleIdx="1" presStyleCnt="3" custLinFactNeighborY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D6205D8-7E5E-48F4-BE26-E7318B728525}" type="pres">
      <dgm:prSet presAssocID="{10ED9B00-C816-4672-8E57-9C681CCEDB96}" presName="spaceRect" presStyleCnt="0"/>
      <dgm:spPr/>
    </dgm:pt>
    <dgm:pt modelId="{42E72281-63B7-476D-9E4B-209894F65A40}" type="pres">
      <dgm:prSet presAssocID="{10ED9B00-C816-4672-8E57-9C681CCEDB96}" presName="parTx" presStyleLbl="revTx" presStyleIdx="1" presStyleCnt="3">
        <dgm:presLayoutVars>
          <dgm:chMax val="0"/>
          <dgm:chPref val="0"/>
        </dgm:presLayoutVars>
      </dgm:prSet>
      <dgm:spPr/>
    </dgm:pt>
    <dgm:pt modelId="{3E5B2788-D4B4-4B4C-A511-F93F9BFAB2E5}" type="pres">
      <dgm:prSet presAssocID="{4A05595B-68C7-40A5-8382-C5E2EA91324F}" presName="sibTrans" presStyleCnt="0"/>
      <dgm:spPr/>
    </dgm:pt>
    <dgm:pt modelId="{3768DDBD-BDE6-4006-B6B5-95BDEFE1778E}" type="pres">
      <dgm:prSet presAssocID="{C1C2F067-A72D-4A9C-B54F-65CCA454239C}" presName="compNode" presStyleCnt="0"/>
      <dgm:spPr/>
    </dgm:pt>
    <dgm:pt modelId="{CAE4BB8F-F5DC-4F0C-9B63-A8E204F887C3}" type="pres">
      <dgm:prSet presAssocID="{C1C2F067-A72D-4A9C-B54F-65CCA454239C}" presName="bgRect" presStyleLbl="bgShp" presStyleIdx="2" presStyleCnt="3"/>
      <dgm:spPr/>
    </dgm:pt>
    <dgm:pt modelId="{29CB1F0D-4279-4E3F-A4ED-327327C78ADA}" type="pres">
      <dgm:prSet presAssocID="{C1C2F067-A72D-4A9C-B54F-65CCA45423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77FA81E-513D-4B2C-99DD-37D1F059CB4D}" type="pres">
      <dgm:prSet presAssocID="{C1C2F067-A72D-4A9C-B54F-65CCA454239C}" presName="spaceRect" presStyleCnt="0"/>
      <dgm:spPr/>
    </dgm:pt>
    <dgm:pt modelId="{38FAAA81-A9F9-4F1D-849F-748E930A0DBC}" type="pres">
      <dgm:prSet presAssocID="{C1C2F067-A72D-4A9C-B54F-65CCA45423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3F1617-AAAF-4441-999D-1C41E0E1436C}" srcId="{D41C3863-E30F-412A-8C49-101F39F7AC24}" destId="{CABDE02B-BC4D-4D39-BDD5-F418E7677CAE}" srcOrd="0" destOrd="0" parTransId="{9B6C38C6-4251-4082-B558-650290C01F1A}" sibTransId="{DC8E7DFC-1990-47AB-B0A6-127950F82A49}"/>
    <dgm:cxn modelId="{FD103D3D-979B-4583-A317-5BC057A3AA9F}" srcId="{D41C3863-E30F-412A-8C49-101F39F7AC24}" destId="{C1C2F067-A72D-4A9C-B54F-65CCA454239C}" srcOrd="2" destOrd="0" parTransId="{B5E708CE-4D1F-4D86-9C41-EDB1283FCB70}" sibTransId="{E7B056A6-0B2B-44B1-9407-46F86DCF6C34}"/>
    <dgm:cxn modelId="{265B545E-31BC-496D-913A-F560A04DE68B}" type="presOf" srcId="{D41C3863-E30F-412A-8C49-101F39F7AC24}" destId="{3F1CB532-3DC0-4C15-92AB-6E9C51586A92}" srcOrd="0" destOrd="0" presId="urn:microsoft.com/office/officeart/2018/2/layout/IconVerticalSolidList"/>
    <dgm:cxn modelId="{ABDD7AA6-7E21-48A0-B4D7-FA37118C8E45}" type="presOf" srcId="{CABDE02B-BC4D-4D39-BDD5-F418E7677CAE}" destId="{EE6AADA7-CA9B-46D5-899E-6B49473EF6E5}" srcOrd="0" destOrd="0" presId="urn:microsoft.com/office/officeart/2018/2/layout/IconVerticalSolidList"/>
    <dgm:cxn modelId="{57D2E5B3-CD49-4389-BA50-1A8DDF801185}" type="presOf" srcId="{10ED9B00-C816-4672-8E57-9C681CCEDB96}" destId="{42E72281-63B7-476D-9E4B-209894F65A40}" srcOrd="0" destOrd="0" presId="urn:microsoft.com/office/officeart/2018/2/layout/IconVerticalSolidList"/>
    <dgm:cxn modelId="{2E0EF0CB-5A52-4BE7-88AA-04C9024C4A81}" type="presOf" srcId="{C1C2F067-A72D-4A9C-B54F-65CCA454239C}" destId="{38FAAA81-A9F9-4F1D-849F-748E930A0DBC}" srcOrd="0" destOrd="0" presId="urn:microsoft.com/office/officeart/2018/2/layout/IconVerticalSolidList"/>
    <dgm:cxn modelId="{E36987F1-89BA-44E6-8C69-861AD6EEF3C0}" srcId="{D41C3863-E30F-412A-8C49-101F39F7AC24}" destId="{10ED9B00-C816-4672-8E57-9C681CCEDB96}" srcOrd="1" destOrd="0" parTransId="{4B266585-8FD1-42C3-A465-1CDB8916336B}" sibTransId="{4A05595B-68C7-40A5-8382-C5E2EA91324F}"/>
    <dgm:cxn modelId="{4E66A49C-B99C-40D3-AEF3-013E2BBA571B}" type="presParOf" srcId="{3F1CB532-3DC0-4C15-92AB-6E9C51586A92}" destId="{79A4B292-B24E-465C-8098-94A4827FB6A1}" srcOrd="0" destOrd="0" presId="urn:microsoft.com/office/officeart/2018/2/layout/IconVerticalSolidList"/>
    <dgm:cxn modelId="{146E22B6-93F7-46DE-9CC8-057527CE0DDF}" type="presParOf" srcId="{79A4B292-B24E-465C-8098-94A4827FB6A1}" destId="{BEDF75A2-37C1-4AEA-87D0-CF33BEF76DB8}" srcOrd="0" destOrd="0" presId="urn:microsoft.com/office/officeart/2018/2/layout/IconVerticalSolidList"/>
    <dgm:cxn modelId="{F727ED8A-0749-45E1-AE18-D9591E9A6C89}" type="presParOf" srcId="{79A4B292-B24E-465C-8098-94A4827FB6A1}" destId="{844CA891-4C29-4989-AC68-1117EDD80D73}" srcOrd="1" destOrd="0" presId="urn:microsoft.com/office/officeart/2018/2/layout/IconVerticalSolidList"/>
    <dgm:cxn modelId="{19F7C42F-F3F5-4F99-BB94-1F3F0CE66948}" type="presParOf" srcId="{79A4B292-B24E-465C-8098-94A4827FB6A1}" destId="{54BBCEB5-FE0A-4FAD-9D89-0D5622212A42}" srcOrd="2" destOrd="0" presId="urn:microsoft.com/office/officeart/2018/2/layout/IconVerticalSolidList"/>
    <dgm:cxn modelId="{A6ED567A-A09F-485A-BDFD-5675A1562D84}" type="presParOf" srcId="{79A4B292-B24E-465C-8098-94A4827FB6A1}" destId="{EE6AADA7-CA9B-46D5-899E-6B49473EF6E5}" srcOrd="3" destOrd="0" presId="urn:microsoft.com/office/officeart/2018/2/layout/IconVerticalSolidList"/>
    <dgm:cxn modelId="{2D78C81A-2C7B-48B9-97FF-59090E36A55A}" type="presParOf" srcId="{3F1CB532-3DC0-4C15-92AB-6E9C51586A92}" destId="{7FA756FB-E419-4620-942F-8484DF36D547}" srcOrd="1" destOrd="0" presId="urn:microsoft.com/office/officeart/2018/2/layout/IconVerticalSolidList"/>
    <dgm:cxn modelId="{5378B9ED-4B27-41A9-89A9-F5AE700423B8}" type="presParOf" srcId="{3F1CB532-3DC0-4C15-92AB-6E9C51586A92}" destId="{BE28725B-9E56-40CE-9C03-67DE231FC47B}" srcOrd="2" destOrd="0" presId="urn:microsoft.com/office/officeart/2018/2/layout/IconVerticalSolidList"/>
    <dgm:cxn modelId="{368693C0-751D-4B3F-B4E8-E764A4D05898}" type="presParOf" srcId="{BE28725B-9E56-40CE-9C03-67DE231FC47B}" destId="{AFC29C7B-5212-40ED-A8C5-54B73EFCD895}" srcOrd="0" destOrd="0" presId="urn:microsoft.com/office/officeart/2018/2/layout/IconVerticalSolidList"/>
    <dgm:cxn modelId="{658F9163-3279-440D-A00C-4178A98BAC9D}" type="presParOf" srcId="{BE28725B-9E56-40CE-9C03-67DE231FC47B}" destId="{D6233744-4347-4299-AD39-B4F2B7219E7D}" srcOrd="1" destOrd="0" presId="urn:microsoft.com/office/officeart/2018/2/layout/IconVerticalSolidList"/>
    <dgm:cxn modelId="{C52FF0D9-D502-4A63-9447-8C7B51A38C51}" type="presParOf" srcId="{BE28725B-9E56-40CE-9C03-67DE231FC47B}" destId="{DD6205D8-7E5E-48F4-BE26-E7318B728525}" srcOrd="2" destOrd="0" presId="urn:microsoft.com/office/officeart/2018/2/layout/IconVerticalSolidList"/>
    <dgm:cxn modelId="{24CA298C-F8D5-4138-ACEB-AA626EB2320E}" type="presParOf" srcId="{BE28725B-9E56-40CE-9C03-67DE231FC47B}" destId="{42E72281-63B7-476D-9E4B-209894F65A40}" srcOrd="3" destOrd="0" presId="urn:microsoft.com/office/officeart/2018/2/layout/IconVerticalSolidList"/>
    <dgm:cxn modelId="{DDCD7F9C-5B1D-4555-833A-E3189F5D8153}" type="presParOf" srcId="{3F1CB532-3DC0-4C15-92AB-6E9C51586A92}" destId="{3E5B2788-D4B4-4B4C-A511-F93F9BFAB2E5}" srcOrd="3" destOrd="0" presId="urn:microsoft.com/office/officeart/2018/2/layout/IconVerticalSolidList"/>
    <dgm:cxn modelId="{DD0EDAA0-F63D-47BF-9B46-E27E5679E80E}" type="presParOf" srcId="{3F1CB532-3DC0-4C15-92AB-6E9C51586A92}" destId="{3768DDBD-BDE6-4006-B6B5-95BDEFE1778E}" srcOrd="4" destOrd="0" presId="urn:microsoft.com/office/officeart/2018/2/layout/IconVerticalSolidList"/>
    <dgm:cxn modelId="{3EFD8423-A9C5-4DA4-A071-7C57A8380243}" type="presParOf" srcId="{3768DDBD-BDE6-4006-B6B5-95BDEFE1778E}" destId="{CAE4BB8F-F5DC-4F0C-9B63-A8E204F887C3}" srcOrd="0" destOrd="0" presId="urn:microsoft.com/office/officeart/2018/2/layout/IconVerticalSolidList"/>
    <dgm:cxn modelId="{2337265E-926A-40C1-AA66-7797903AADD1}" type="presParOf" srcId="{3768DDBD-BDE6-4006-B6B5-95BDEFE1778E}" destId="{29CB1F0D-4279-4E3F-A4ED-327327C78ADA}" srcOrd="1" destOrd="0" presId="urn:microsoft.com/office/officeart/2018/2/layout/IconVerticalSolidList"/>
    <dgm:cxn modelId="{5A11B52B-DF62-4FB1-B132-CDEF171F82A2}" type="presParOf" srcId="{3768DDBD-BDE6-4006-B6B5-95BDEFE1778E}" destId="{977FA81E-513D-4B2C-99DD-37D1F059CB4D}" srcOrd="2" destOrd="0" presId="urn:microsoft.com/office/officeart/2018/2/layout/IconVerticalSolidList"/>
    <dgm:cxn modelId="{F3F75207-DEB3-42C9-BF54-5A72CA29B369}" type="presParOf" srcId="{3768DDBD-BDE6-4006-B6B5-95BDEFE1778E}" destId="{38FAAA81-A9F9-4F1D-849F-748E930A0D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95BD-53EB-48DE-A677-0C4689F1E2CD}">
      <dsp:nvSpPr>
        <dsp:cNvPr id="0" name=""/>
        <dsp:cNvSpPr/>
      </dsp:nvSpPr>
      <dsp:spPr>
        <a:xfrm>
          <a:off x="0" y="393"/>
          <a:ext cx="6046132" cy="5417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72C82-DA4E-42AC-903D-20DA775837B8}">
      <dsp:nvSpPr>
        <dsp:cNvPr id="0" name=""/>
        <dsp:cNvSpPr/>
      </dsp:nvSpPr>
      <dsp:spPr>
        <a:xfrm>
          <a:off x="163886" y="122292"/>
          <a:ext cx="297975" cy="297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09700-1D9C-44B0-8815-B11277951189}">
      <dsp:nvSpPr>
        <dsp:cNvPr id="0" name=""/>
        <dsp:cNvSpPr/>
      </dsp:nvSpPr>
      <dsp:spPr>
        <a:xfrm>
          <a:off x="625748" y="393"/>
          <a:ext cx="5420384" cy="54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38" tIns="57338" rIns="57338" bIns="573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625748" y="393"/>
        <a:ext cx="5420384" cy="541773"/>
      </dsp:txXfrm>
    </dsp:sp>
    <dsp:sp modelId="{0EBDDF2C-BE82-460F-AB7E-1E81FA948482}">
      <dsp:nvSpPr>
        <dsp:cNvPr id="0" name=""/>
        <dsp:cNvSpPr/>
      </dsp:nvSpPr>
      <dsp:spPr>
        <a:xfrm>
          <a:off x="0" y="677611"/>
          <a:ext cx="6046132" cy="541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75727-C287-4968-876F-C8CD21041E4A}">
      <dsp:nvSpPr>
        <dsp:cNvPr id="0" name=""/>
        <dsp:cNvSpPr/>
      </dsp:nvSpPr>
      <dsp:spPr>
        <a:xfrm>
          <a:off x="163886" y="799510"/>
          <a:ext cx="297975" cy="297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131A7-C532-46C4-BFBB-8B44F72CCC4E}">
      <dsp:nvSpPr>
        <dsp:cNvPr id="0" name=""/>
        <dsp:cNvSpPr/>
      </dsp:nvSpPr>
      <dsp:spPr>
        <a:xfrm>
          <a:off x="625748" y="677611"/>
          <a:ext cx="5420384" cy="54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38" tIns="57338" rIns="57338" bIns="573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statement</a:t>
          </a:r>
        </a:p>
      </dsp:txBody>
      <dsp:txXfrm>
        <a:off x="625748" y="677611"/>
        <a:ext cx="5420384" cy="541773"/>
      </dsp:txXfrm>
    </dsp:sp>
    <dsp:sp modelId="{98C20C1D-8A31-4ABB-A70B-D3DDC96E870B}">
      <dsp:nvSpPr>
        <dsp:cNvPr id="0" name=""/>
        <dsp:cNvSpPr/>
      </dsp:nvSpPr>
      <dsp:spPr>
        <a:xfrm>
          <a:off x="0" y="1354828"/>
          <a:ext cx="6046132" cy="5417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4390D-4C74-48F1-8C71-058866A13A00}">
      <dsp:nvSpPr>
        <dsp:cNvPr id="0" name=""/>
        <dsp:cNvSpPr/>
      </dsp:nvSpPr>
      <dsp:spPr>
        <a:xfrm>
          <a:off x="163886" y="1476727"/>
          <a:ext cx="297975" cy="297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254C4-EF42-4475-8C26-3B46BAF57D94}">
      <dsp:nvSpPr>
        <dsp:cNvPr id="0" name=""/>
        <dsp:cNvSpPr/>
      </dsp:nvSpPr>
      <dsp:spPr>
        <a:xfrm>
          <a:off x="625748" y="1354828"/>
          <a:ext cx="5420384" cy="54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38" tIns="57338" rIns="57338" bIns="573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 Solution Approach</a:t>
          </a:r>
        </a:p>
      </dsp:txBody>
      <dsp:txXfrm>
        <a:off x="625748" y="1354828"/>
        <a:ext cx="5420384" cy="541773"/>
      </dsp:txXfrm>
    </dsp:sp>
    <dsp:sp modelId="{7CD39272-26D1-4D4F-AEB3-02D7E8A2E3BF}">
      <dsp:nvSpPr>
        <dsp:cNvPr id="0" name=""/>
        <dsp:cNvSpPr/>
      </dsp:nvSpPr>
      <dsp:spPr>
        <a:xfrm>
          <a:off x="0" y="2032046"/>
          <a:ext cx="6046132" cy="5417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802DB-08E5-4E85-9BCD-417494DFF2A0}">
      <dsp:nvSpPr>
        <dsp:cNvPr id="0" name=""/>
        <dsp:cNvSpPr/>
      </dsp:nvSpPr>
      <dsp:spPr>
        <a:xfrm>
          <a:off x="163886" y="2153945"/>
          <a:ext cx="297975" cy="297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E5616-118D-4953-95B3-22C9795595C0}">
      <dsp:nvSpPr>
        <dsp:cNvPr id="0" name=""/>
        <dsp:cNvSpPr/>
      </dsp:nvSpPr>
      <dsp:spPr>
        <a:xfrm>
          <a:off x="625748" y="2032046"/>
          <a:ext cx="5420384" cy="54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38" tIns="57338" rIns="57338" bIns="573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Methodology </a:t>
          </a:r>
        </a:p>
      </dsp:txBody>
      <dsp:txXfrm>
        <a:off x="625748" y="2032046"/>
        <a:ext cx="5420384" cy="541773"/>
      </dsp:txXfrm>
    </dsp:sp>
    <dsp:sp modelId="{05871F2C-BCDB-4FFB-8521-7730F0CBF6BB}">
      <dsp:nvSpPr>
        <dsp:cNvPr id="0" name=""/>
        <dsp:cNvSpPr/>
      </dsp:nvSpPr>
      <dsp:spPr>
        <a:xfrm>
          <a:off x="0" y="2709263"/>
          <a:ext cx="6046132" cy="5417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488DB-CF1B-490C-8F46-B4B22D46E2C2}">
      <dsp:nvSpPr>
        <dsp:cNvPr id="0" name=""/>
        <dsp:cNvSpPr/>
      </dsp:nvSpPr>
      <dsp:spPr>
        <a:xfrm>
          <a:off x="163886" y="2831162"/>
          <a:ext cx="297975" cy="2979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59D5-86E9-45FC-88F4-18E7E2B7551C}">
      <dsp:nvSpPr>
        <dsp:cNvPr id="0" name=""/>
        <dsp:cNvSpPr/>
      </dsp:nvSpPr>
      <dsp:spPr>
        <a:xfrm>
          <a:off x="625748" y="2709263"/>
          <a:ext cx="5420384" cy="54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38" tIns="57338" rIns="57338" bIns="573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 world application</a:t>
          </a:r>
          <a:endParaRPr lang="en-US" sz="1600" kern="1200" dirty="0"/>
        </a:p>
      </dsp:txBody>
      <dsp:txXfrm>
        <a:off x="625748" y="2709263"/>
        <a:ext cx="5420384" cy="541773"/>
      </dsp:txXfrm>
    </dsp:sp>
    <dsp:sp modelId="{FA8D63FD-4338-46A6-B3F9-6A4629A4E190}">
      <dsp:nvSpPr>
        <dsp:cNvPr id="0" name=""/>
        <dsp:cNvSpPr/>
      </dsp:nvSpPr>
      <dsp:spPr>
        <a:xfrm>
          <a:off x="0" y="3386480"/>
          <a:ext cx="6046132" cy="5417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F60E4-56D3-49E2-8915-9C5F94F94F64}">
      <dsp:nvSpPr>
        <dsp:cNvPr id="0" name=""/>
        <dsp:cNvSpPr/>
      </dsp:nvSpPr>
      <dsp:spPr>
        <a:xfrm>
          <a:off x="163886" y="3508380"/>
          <a:ext cx="297975" cy="2979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EB9D1-E9B0-4548-9782-C5BC6A1DD673}">
      <dsp:nvSpPr>
        <dsp:cNvPr id="0" name=""/>
        <dsp:cNvSpPr/>
      </dsp:nvSpPr>
      <dsp:spPr>
        <a:xfrm>
          <a:off x="625748" y="3386480"/>
          <a:ext cx="5420384" cy="54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38" tIns="57338" rIns="57338" bIns="573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Software hardware requirements</a:t>
          </a:r>
        </a:p>
      </dsp:txBody>
      <dsp:txXfrm>
        <a:off x="625748" y="3386480"/>
        <a:ext cx="5420384" cy="541773"/>
      </dsp:txXfrm>
    </dsp:sp>
    <dsp:sp modelId="{4B844F77-1D58-4A0A-B817-C676F414DC7B}">
      <dsp:nvSpPr>
        <dsp:cNvPr id="0" name=""/>
        <dsp:cNvSpPr/>
      </dsp:nvSpPr>
      <dsp:spPr>
        <a:xfrm>
          <a:off x="0" y="4063698"/>
          <a:ext cx="6046132" cy="5417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F8888-61FF-4F52-BCD7-81381FCD4E7C}">
      <dsp:nvSpPr>
        <dsp:cNvPr id="0" name=""/>
        <dsp:cNvSpPr/>
      </dsp:nvSpPr>
      <dsp:spPr>
        <a:xfrm>
          <a:off x="163886" y="4185597"/>
          <a:ext cx="297975" cy="29797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827CA-7A87-49D3-A868-57C35B16BC7F}">
      <dsp:nvSpPr>
        <dsp:cNvPr id="0" name=""/>
        <dsp:cNvSpPr/>
      </dsp:nvSpPr>
      <dsp:spPr>
        <a:xfrm>
          <a:off x="625748" y="4063698"/>
          <a:ext cx="5420384" cy="541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38" tIns="57338" rIns="57338" bIns="573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5748" y="4063698"/>
        <a:ext cx="5420384" cy="541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21549-C827-433C-B330-1C9856B631F4}">
      <dsp:nvSpPr>
        <dsp:cNvPr id="0" name=""/>
        <dsp:cNvSpPr/>
      </dsp:nvSpPr>
      <dsp:spPr>
        <a:xfrm>
          <a:off x="0" y="905298"/>
          <a:ext cx="6243991" cy="1671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965EB-B76B-4875-A6C3-C93422492CA0}">
      <dsp:nvSpPr>
        <dsp:cNvPr id="0" name=""/>
        <dsp:cNvSpPr/>
      </dsp:nvSpPr>
      <dsp:spPr>
        <a:xfrm>
          <a:off x="505574" y="1281344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E990F-1832-4E63-85A5-73E4EAE687DA}">
      <dsp:nvSpPr>
        <dsp:cNvPr id="0" name=""/>
        <dsp:cNvSpPr/>
      </dsp:nvSpPr>
      <dsp:spPr>
        <a:xfrm>
          <a:off x="1930374" y="905298"/>
          <a:ext cx="431361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problem in sentiment analysis is classifying the polarity of a given text at the document, sentence, or feature/aspect level .</a:t>
          </a:r>
          <a:endParaRPr lang="en-US" sz="1800" kern="1200"/>
        </a:p>
      </dsp:txBody>
      <dsp:txXfrm>
        <a:off x="1930374" y="905298"/>
        <a:ext cx="4313617" cy="1671319"/>
      </dsp:txXfrm>
    </dsp:sp>
    <dsp:sp modelId="{B7405D14-E1EF-44B7-ABEC-D2EB8D27BBE7}">
      <dsp:nvSpPr>
        <dsp:cNvPr id="0" name=""/>
        <dsp:cNvSpPr/>
      </dsp:nvSpPr>
      <dsp:spPr>
        <a:xfrm>
          <a:off x="0" y="2994447"/>
          <a:ext cx="6243991" cy="1671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19B0B-4137-432A-AE25-5C071626B7A6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68F8F-26D2-42FC-9B97-760E0193F648}">
      <dsp:nvSpPr>
        <dsp:cNvPr id="0" name=""/>
        <dsp:cNvSpPr/>
      </dsp:nvSpPr>
      <dsp:spPr>
        <a:xfrm>
          <a:off x="1930374" y="2994447"/>
          <a:ext cx="431361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whether the expressed opinion in a document, a sentence or an entity feature/aspect is positive, negative, or neutral .</a:t>
          </a:r>
          <a:endParaRPr lang="en-US" sz="1800" kern="1200"/>
        </a:p>
      </dsp:txBody>
      <dsp:txXfrm>
        <a:off x="1930374" y="2994447"/>
        <a:ext cx="4313617" cy="1671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A9A3C-F3D7-4FFA-BBB7-5D07289E88D9}">
      <dsp:nvSpPr>
        <dsp:cNvPr id="0" name=""/>
        <dsp:cNvSpPr/>
      </dsp:nvSpPr>
      <dsp:spPr>
        <a:xfrm>
          <a:off x="0" y="155185"/>
          <a:ext cx="9906000" cy="1545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6E095-DAFD-4D30-A119-0DA39A90420D}">
      <dsp:nvSpPr>
        <dsp:cNvPr id="0" name=""/>
        <dsp:cNvSpPr/>
      </dsp:nvSpPr>
      <dsp:spPr>
        <a:xfrm>
          <a:off x="345921" y="596146"/>
          <a:ext cx="628947" cy="628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6AA32-D8F1-423E-921E-52D06842E413}">
      <dsp:nvSpPr>
        <dsp:cNvPr id="0" name=""/>
        <dsp:cNvSpPr/>
      </dsp:nvSpPr>
      <dsp:spPr>
        <a:xfrm>
          <a:off x="1230214" y="307034"/>
          <a:ext cx="8473026" cy="134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12" tIns="142612" rIns="142612" bIns="1426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results show that machine learning methods, such as SVM and naive Bayes have the highest accuracy and can be regarded as the baseline learning methods, while lexicon-based methods are very effective in some cases, which require few effort in human-labeled document .We also studied the effects of various features on classifier</a:t>
          </a:r>
          <a:r>
            <a:rPr lang="en-US" sz="1400" kern="1200" dirty="0"/>
            <a:t>.</a:t>
          </a:r>
        </a:p>
      </dsp:txBody>
      <dsp:txXfrm>
        <a:off x="1230214" y="307034"/>
        <a:ext cx="8473026" cy="1347510"/>
      </dsp:txXfrm>
    </dsp:sp>
    <dsp:sp modelId="{5CD5D2B0-9542-42EA-B232-54C7698ED21C}">
      <dsp:nvSpPr>
        <dsp:cNvPr id="0" name=""/>
        <dsp:cNvSpPr/>
      </dsp:nvSpPr>
      <dsp:spPr>
        <a:xfrm>
          <a:off x="0" y="1901961"/>
          <a:ext cx="9906000" cy="1143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4A6BB-6F38-48A9-949C-BADC484432CA}">
      <dsp:nvSpPr>
        <dsp:cNvPr id="0" name=""/>
        <dsp:cNvSpPr/>
      </dsp:nvSpPr>
      <dsp:spPr>
        <a:xfrm>
          <a:off x="345921" y="2159258"/>
          <a:ext cx="628947" cy="628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AF321-87D3-44EB-9568-D59D25A3EE42}">
      <dsp:nvSpPr>
        <dsp:cNvPr id="0" name=""/>
        <dsp:cNvSpPr/>
      </dsp:nvSpPr>
      <dsp:spPr>
        <a:xfrm>
          <a:off x="1320790" y="1901961"/>
          <a:ext cx="8473026" cy="134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12" tIns="142612" rIns="142612" bIns="1426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conclude that more the cleaner data, more accurate results can be obtained. Use of bigram model provides better sentiment</a:t>
          </a:r>
        </a:p>
      </dsp:txBody>
      <dsp:txXfrm>
        <a:off x="1320790" y="1901961"/>
        <a:ext cx="8473026" cy="1347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9CD08-6683-4EDB-94E1-A81EACA0ED52}">
      <dsp:nvSpPr>
        <dsp:cNvPr id="0" name=""/>
        <dsp:cNvSpPr/>
      </dsp:nvSpPr>
      <dsp:spPr>
        <a:xfrm>
          <a:off x="0" y="2890"/>
          <a:ext cx="6243991" cy="16197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14811-A5B8-4B18-A7AE-07E9D9EE77DD}">
      <dsp:nvSpPr>
        <dsp:cNvPr id="0" name=""/>
        <dsp:cNvSpPr/>
      </dsp:nvSpPr>
      <dsp:spPr>
        <a:xfrm>
          <a:off x="489989" y="367344"/>
          <a:ext cx="891760" cy="8908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E3D19-A955-43EF-807E-E9B0530EC23D}">
      <dsp:nvSpPr>
        <dsp:cNvPr id="0" name=""/>
        <dsp:cNvSpPr/>
      </dsp:nvSpPr>
      <dsp:spPr>
        <a:xfrm>
          <a:off x="1871738" y="2890"/>
          <a:ext cx="2809796" cy="162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6" tIns="171596" rIns="171596" bIns="1715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networking sites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(TWITTER)</a:t>
          </a:r>
        </a:p>
      </dsp:txBody>
      <dsp:txXfrm>
        <a:off x="1871738" y="2890"/>
        <a:ext cx="2809796" cy="1621382"/>
      </dsp:txXfrm>
    </dsp:sp>
    <dsp:sp modelId="{32A47A21-8F3D-45CB-8866-6678DD086A08}">
      <dsp:nvSpPr>
        <dsp:cNvPr id="0" name=""/>
        <dsp:cNvSpPr/>
      </dsp:nvSpPr>
      <dsp:spPr>
        <a:xfrm>
          <a:off x="4681534" y="2890"/>
          <a:ext cx="1389445" cy="161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9" tIns="171429" rIns="171429" bIns="17142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Collect user opinion</a:t>
          </a:r>
        </a:p>
      </dsp:txBody>
      <dsp:txXfrm>
        <a:off x="4681534" y="2890"/>
        <a:ext cx="1389445" cy="1619798"/>
      </dsp:txXfrm>
    </dsp:sp>
    <dsp:sp modelId="{11F881F6-F28F-41E1-92D2-CA665172A733}">
      <dsp:nvSpPr>
        <dsp:cNvPr id="0" name=""/>
        <dsp:cNvSpPr/>
      </dsp:nvSpPr>
      <dsp:spPr>
        <a:xfrm>
          <a:off x="0" y="1975635"/>
          <a:ext cx="6243991" cy="1619798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6A155-A4E7-42E7-9A64-7D55F4A4C3DE}">
      <dsp:nvSpPr>
        <dsp:cNvPr id="0" name=""/>
        <dsp:cNvSpPr/>
      </dsp:nvSpPr>
      <dsp:spPr>
        <a:xfrm>
          <a:off x="489989" y="2339296"/>
          <a:ext cx="891760" cy="8908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1F523-2145-4680-AEF6-7372E34B5647}">
      <dsp:nvSpPr>
        <dsp:cNvPr id="0" name=""/>
        <dsp:cNvSpPr/>
      </dsp:nvSpPr>
      <dsp:spPr>
        <a:xfrm>
          <a:off x="1871738" y="1974841"/>
          <a:ext cx="2809796" cy="162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6" tIns="171596" rIns="171596" bIns="1715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of opinions</a:t>
          </a:r>
        </a:p>
      </dsp:txBody>
      <dsp:txXfrm>
        <a:off x="1871738" y="1974841"/>
        <a:ext cx="2809796" cy="1621382"/>
      </dsp:txXfrm>
    </dsp:sp>
    <dsp:sp modelId="{E44ED688-59DC-4AF4-BD5D-8074C2DB0303}">
      <dsp:nvSpPr>
        <dsp:cNvPr id="0" name=""/>
        <dsp:cNvSpPr/>
      </dsp:nvSpPr>
      <dsp:spPr>
        <a:xfrm>
          <a:off x="4681534" y="1974841"/>
          <a:ext cx="1389445" cy="161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9" tIns="171429" rIns="171429" bIns="17142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Tokenizing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Stemming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Filtering </a:t>
          </a:r>
        </a:p>
      </dsp:txBody>
      <dsp:txXfrm>
        <a:off x="4681534" y="1974841"/>
        <a:ext cx="1389445" cy="1619798"/>
      </dsp:txXfrm>
    </dsp:sp>
    <dsp:sp modelId="{1CE9DFF5-01B3-42E6-A447-EE218C628ED1}">
      <dsp:nvSpPr>
        <dsp:cNvPr id="0" name=""/>
        <dsp:cNvSpPr/>
      </dsp:nvSpPr>
      <dsp:spPr>
        <a:xfrm>
          <a:off x="0" y="3946792"/>
          <a:ext cx="6243991" cy="1619798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9C79-A62E-41D9-8914-19B0BF3ADB5E}">
      <dsp:nvSpPr>
        <dsp:cNvPr id="0" name=""/>
        <dsp:cNvSpPr/>
      </dsp:nvSpPr>
      <dsp:spPr>
        <a:xfrm>
          <a:off x="490468" y="4311247"/>
          <a:ext cx="891760" cy="8908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D8003-A183-499E-8627-1409D7515C40}">
      <dsp:nvSpPr>
        <dsp:cNvPr id="0" name=""/>
        <dsp:cNvSpPr/>
      </dsp:nvSpPr>
      <dsp:spPr>
        <a:xfrm>
          <a:off x="1872696" y="3946792"/>
          <a:ext cx="2809796" cy="162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6" tIns="171596" rIns="171596" bIns="17159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872696" y="3946792"/>
        <a:ext cx="2809796" cy="1621382"/>
      </dsp:txXfrm>
    </dsp:sp>
    <dsp:sp modelId="{BD602D10-BA1E-4415-83FD-8EC7320BF1C9}">
      <dsp:nvSpPr>
        <dsp:cNvPr id="0" name=""/>
        <dsp:cNvSpPr/>
      </dsp:nvSpPr>
      <dsp:spPr>
        <a:xfrm>
          <a:off x="4682492" y="3946792"/>
          <a:ext cx="1389445" cy="161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29" tIns="171429" rIns="171429" bIns="17142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Training the data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Testing data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Getting result</a:t>
          </a:r>
        </a:p>
      </dsp:txBody>
      <dsp:txXfrm>
        <a:off x="4682492" y="3946792"/>
        <a:ext cx="1389445" cy="1619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DF552-38C4-4412-93FE-83612852F073}">
      <dsp:nvSpPr>
        <dsp:cNvPr id="0" name=""/>
        <dsp:cNvSpPr/>
      </dsp:nvSpPr>
      <dsp:spPr>
        <a:xfrm>
          <a:off x="0" y="2312"/>
          <a:ext cx="6243991" cy="11718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3ED4A-9BE2-4FAF-98E1-14D2748C2241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6770B-35C1-4A32-8CF8-16E7A9E85D21}">
      <dsp:nvSpPr>
        <dsp:cNvPr id="0" name=""/>
        <dsp:cNvSpPr/>
      </dsp:nvSpPr>
      <dsp:spPr>
        <a:xfrm>
          <a:off x="1353523" y="2312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 follow these 3 major steps in our program:</a:t>
          </a:r>
          <a:endParaRPr lang="en-US" sz="2100" kern="1200"/>
        </a:p>
      </dsp:txBody>
      <dsp:txXfrm>
        <a:off x="1353523" y="2312"/>
        <a:ext cx="4890468" cy="1171882"/>
      </dsp:txXfrm>
    </dsp:sp>
    <dsp:sp modelId="{F73033EC-5178-4A4C-AC32-91716EB64CDA}">
      <dsp:nvSpPr>
        <dsp:cNvPr id="0" name=""/>
        <dsp:cNvSpPr/>
      </dsp:nvSpPr>
      <dsp:spPr>
        <a:xfrm>
          <a:off x="0" y="1467164"/>
          <a:ext cx="6243991" cy="117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90911-8F9D-44E7-9D65-4B56D7A2A4CA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7C5C5-604B-4C52-B237-1E196498E429}">
      <dsp:nvSpPr>
        <dsp:cNvPr id="0" name=""/>
        <dsp:cNvSpPr/>
      </dsp:nvSpPr>
      <dsp:spPr>
        <a:xfrm>
          <a:off x="1353523" y="1467164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Authorize twitter API client and using Tweepy</a:t>
          </a:r>
          <a:endParaRPr lang="en-US" sz="2100" kern="1200"/>
        </a:p>
      </dsp:txBody>
      <dsp:txXfrm>
        <a:off x="1353523" y="1467164"/>
        <a:ext cx="4890468" cy="1171882"/>
      </dsp:txXfrm>
    </dsp:sp>
    <dsp:sp modelId="{A947A242-546B-4598-AE9E-36DA78187A4A}">
      <dsp:nvSpPr>
        <dsp:cNvPr id="0" name=""/>
        <dsp:cNvSpPr/>
      </dsp:nvSpPr>
      <dsp:spPr>
        <a:xfrm>
          <a:off x="0" y="2932017"/>
          <a:ext cx="6243991" cy="117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F6B36-DA2A-4003-AAE3-B324E09B2B13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DD50-6B6D-4C0C-B6AA-5E36B6F4DCDF}">
      <dsp:nvSpPr>
        <dsp:cNvPr id="0" name=""/>
        <dsp:cNvSpPr/>
      </dsp:nvSpPr>
      <dsp:spPr>
        <a:xfrm>
          <a:off x="1353523" y="2932017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Make a request to Twitter API to fetch tweets for a particular query.</a:t>
          </a:r>
          <a:endParaRPr lang="en-US" sz="2100" kern="1200" dirty="0"/>
        </a:p>
      </dsp:txBody>
      <dsp:txXfrm>
        <a:off x="1353523" y="2932017"/>
        <a:ext cx="4890468" cy="1171882"/>
      </dsp:txXfrm>
    </dsp:sp>
    <dsp:sp modelId="{42F25413-6291-4B37-8F6D-B60E9B0184FC}">
      <dsp:nvSpPr>
        <dsp:cNvPr id="0" name=""/>
        <dsp:cNvSpPr/>
      </dsp:nvSpPr>
      <dsp:spPr>
        <a:xfrm>
          <a:off x="0" y="4396870"/>
          <a:ext cx="6243991" cy="11718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D1CFA-5B6B-4811-AC52-A07AA86296CD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0442E-56C0-4880-A4E2-C03AA5DEA711}">
      <dsp:nvSpPr>
        <dsp:cNvPr id="0" name=""/>
        <dsp:cNvSpPr/>
      </dsp:nvSpPr>
      <dsp:spPr>
        <a:xfrm>
          <a:off x="1353523" y="4396870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Parse the tweets. Classify each tweet as positive, negative or neutral.(</a:t>
          </a:r>
          <a:r>
            <a:rPr lang="en-IN" sz="2100" kern="1200" dirty="0" err="1"/>
            <a:t>textblob</a:t>
          </a:r>
          <a:r>
            <a:rPr lang="en-IN" sz="2100" kern="1200" dirty="0"/>
            <a:t>)</a:t>
          </a:r>
          <a:endParaRPr lang="en-US" sz="2100" kern="1200" dirty="0"/>
        </a:p>
      </dsp:txBody>
      <dsp:txXfrm>
        <a:off x="1353523" y="4396870"/>
        <a:ext cx="4890468" cy="1171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90106-F509-417A-8A0B-22F11CE83B3B}">
      <dsp:nvSpPr>
        <dsp:cNvPr id="0" name=""/>
        <dsp:cNvSpPr/>
      </dsp:nvSpPr>
      <dsp:spPr>
        <a:xfrm>
          <a:off x="96743" y="357708"/>
          <a:ext cx="774818" cy="7748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0BED1-928E-4EF6-B0F2-8D4DA529BB09}">
      <dsp:nvSpPr>
        <dsp:cNvPr id="0" name=""/>
        <dsp:cNvSpPr/>
      </dsp:nvSpPr>
      <dsp:spPr>
        <a:xfrm>
          <a:off x="259455" y="520420"/>
          <a:ext cx="449394" cy="44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04AF0-EF9C-4B03-BFBB-B400F8F2E9AD}">
      <dsp:nvSpPr>
        <dsp:cNvPr id="0" name=""/>
        <dsp:cNvSpPr/>
      </dsp:nvSpPr>
      <dsp:spPr>
        <a:xfrm>
          <a:off x="1037594" y="357708"/>
          <a:ext cx="1826357" cy="77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Windows/Linux operating system </a:t>
          </a:r>
          <a:endParaRPr lang="en-US" sz="1700" kern="1200"/>
        </a:p>
      </dsp:txBody>
      <dsp:txXfrm>
        <a:off x="1037594" y="357708"/>
        <a:ext cx="1826357" cy="774818"/>
      </dsp:txXfrm>
    </dsp:sp>
    <dsp:sp modelId="{0739D200-9EEA-4700-9511-ADD9762D68E7}">
      <dsp:nvSpPr>
        <dsp:cNvPr id="0" name=""/>
        <dsp:cNvSpPr/>
      </dsp:nvSpPr>
      <dsp:spPr>
        <a:xfrm>
          <a:off x="3182180" y="357708"/>
          <a:ext cx="774818" cy="7748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45456-484A-4DDE-8218-2D6E3580B44D}">
      <dsp:nvSpPr>
        <dsp:cNvPr id="0" name=""/>
        <dsp:cNvSpPr/>
      </dsp:nvSpPr>
      <dsp:spPr>
        <a:xfrm>
          <a:off x="3344892" y="520420"/>
          <a:ext cx="449394" cy="44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7A638-A55B-41B1-997E-6B969078310B}">
      <dsp:nvSpPr>
        <dsp:cNvPr id="0" name=""/>
        <dsp:cNvSpPr/>
      </dsp:nvSpPr>
      <dsp:spPr>
        <a:xfrm>
          <a:off x="4123031" y="357708"/>
          <a:ext cx="1826357" cy="77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Python 2.7</a:t>
          </a:r>
          <a:endParaRPr lang="en-US" sz="1700" kern="1200"/>
        </a:p>
      </dsp:txBody>
      <dsp:txXfrm>
        <a:off x="4123031" y="357708"/>
        <a:ext cx="1826357" cy="774818"/>
      </dsp:txXfrm>
    </dsp:sp>
    <dsp:sp modelId="{A2A29B14-C122-4786-A438-2837FD3355FE}">
      <dsp:nvSpPr>
        <dsp:cNvPr id="0" name=""/>
        <dsp:cNvSpPr/>
      </dsp:nvSpPr>
      <dsp:spPr>
        <a:xfrm>
          <a:off x="96743" y="1915523"/>
          <a:ext cx="774818" cy="7748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2F45D-D7B4-40DB-96A5-51D41F9375FF}">
      <dsp:nvSpPr>
        <dsp:cNvPr id="0" name=""/>
        <dsp:cNvSpPr/>
      </dsp:nvSpPr>
      <dsp:spPr>
        <a:xfrm>
          <a:off x="259455" y="2078235"/>
          <a:ext cx="449394" cy="44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4598-779F-4726-8DD4-7455A2863CD9}">
      <dsp:nvSpPr>
        <dsp:cNvPr id="0" name=""/>
        <dsp:cNvSpPr/>
      </dsp:nvSpPr>
      <dsp:spPr>
        <a:xfrm>
          <a:off x="1037594" y="1915523"/>
          <a:ext cx="1826357" cy="77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Text blob</a:t>
          </a:r>
          <a:endParaRPr lang="en-US" sz="1700" kern="1200"/>
        </a:p>
      </dsp:txBody>
      <dsp:txXfrm>
        <a:off x="1037594" y="1915523"/>
        <a:ext cx="1826357" cy="774818"/>
      </dsp:txXfrm>
    </dsp:sp>
    <dsp:sp modelId="{36379CFB-6FBA-446D-A28D-37793BB6B3A9}">
      <dsp:nvSpPr>
        <dsp:cNvPr id="0" name=""/>
        <dsp:cNvSpPr/>
      </dsp:nvSpPr>
      <dsp:spPr>
        <a:xfrm>
          <a:off x="3182180" y="1915523"/>
          <a:ext cx="774818" cy="7748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A54B1-00BE-4210-9485-137A82D9D09B}">
      <dsp:nvSpPr>
        <dsp:cNvPr id="0" name=""/>
        <dsp:cNvSpPr/>
      </dsp:nvSpPr>
      <dsp:spPr>
        <a:xfrm>
          <a:off x="3344892" y="2078235"/>
          <a:ext cx="449394" cy="44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8A6C7-7087-402D-9159-83FEDDA202B9}">
      <dsp:nvSpPr>
        <dsp:cNvPr id="0" name=""/>
        <dsp:cNvSpPr/>
      </dsp:nvSpPr>
      <dsp:spPr>
        <a:xfrm>
          <a:off x="4123031" y="1915523"/>
          <a:ext cx="1826357" cy="77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Tweepy(Twitter API)</a:t>
          </a:r>
          <a:endParaRPr lang="en-US" sz="1700" kern="1200"/>
        </a:p>
      </dsp:txBody>
      <dsp:txXfrm>
        <a:off x="4123031" y="1915523"/>
        <a:ext cx="1826357" cy="774818"/>
      </dsp:txXfrm>
    </dsp:sp>
    <dsp:sp modelId="{9887425A-7CBE-423C-8960-7D6B1D932D0E}">
      <dsp:nvSpPr>
        <dsp:cNvPr id="0" name=""/>
        <dsp:cNvSpPr/>
      </dsp:nvSpPr>
      <dsp:spPr>
        <a:xfrm>
          <a:off x="96743" y="3473339"/>
          <a:ext cx="774818" cy="77481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99114-9AB2-4488-B066-104E5B416468}">
      <dsp:nvSpPr>
        <dsp:cNvPr id="0" name=""/>
        <dsp:cNvSpPr/>
      </dsp:nvSpPr>
      <dsp:spPr>
        <a:xfrm>
          <a:off x="259455" y="3636051"/>
          <a:ext cx="449394" cy="44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D49C6-96ED-4FFF-8705-B98117103FD7}">
      <dsp:nvSpPr>
        <dsp:cNvPr id="0" name=""/>
        <dsp:cNvSpPr/>
      </dsp:nvSpPr>
      <dsp:spPr>
        <a:xfrm>
          <a:off x="1037594" y="3473339"/>
          <a:ext cx="1826357" cy="77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Modern web browser</a:t>
          </a:r>
          <a:endParaRPr lang="en-US" sz="1700" kern="1200" dirty="0"/>
        </a:p>
      </dsp:txBody>
      <dsp:txXfrm>
        <a:off x="1037594" y="3473339"/>
        <a:ext cx="1826357" cy="774818"/>
      </dsp:txXfrm>
    </dsp:sp>
    <dsp:sp modelId="{B2154354-41D8-4C83-9CD1-EAEF371DC8AA}">
      <dsp:nvSpPr>
        <dsp:cNvPr id="0" name=""/>
        <dsp:cNvSpPr/>
      </dsp:nvSpPr>
      <dsp:spPr>
        <a:xfrm>
          <a:off x="3182180" y="3473339"/>
          <a:ext cx="774818" cy="7748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22D6D-DE8A-4863-82E1-7F52685CECDF}">
      <dsp:nvSpPr>
        <dsp:cNvPr id="0" name=""/>
        <dsp:cNvSpPr/>
      </dsp:nvSpPr>
      <dsp:spPr>
        <a:xfrm>
          <a:off x="3344892" y="3636051"/>
          <a:ext cx="449394" cy="449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56F1-36D2-4841-A01B-F9DB7E912DD5}">
      <dsp:nvSpPr>
        <dsp:cNvPr id="0" name=""/>
        <dsp:cNvSpPr/>
      </dsp:nvSpPr>
      <dsp:spPr>
        <a:xfrm>
          <a:off x="4123031" y="3473339"/>
          <a:ext cx="1826357" cy="77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Anaconda navigator</a:t>
          </a:r>
          <a:endParaRPr lang="en-US" sz="1700" kern="1200"/>
        </a:p>
      </dsp:txBody>
      <dsp:txXfrm>
        <a:off x="4123031" y="3473339"/>
        <a:ext cx="1826357" cy="7748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EFCD4-E443-4078-9998-F134F693B1AE}">
      <dsp:nvSpPr>
        <dsp:cNvPr id="0" name=""/>
        <dsp:cNvSpPr/>
      </dsp:nvSpPr>
      <dsp:spPr>
        <a:xfrm>
          <a:off x="707776" y="371813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03D8C-199A-4480-A840-F8BE87056F14}">
      <dsp:nvSpPr>
        <dsp:cNvPr id="0" name=""/>
        <dsp:cNvSpPr/>
      </dsp:nvSpPr>
      <dsp:spPr>
        <a:xfrm>
          <a:off x="974707" y="638743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83007-7EE1-4C40-A41C-26AE6779B9B3}">
      <dsp:nvSpPr>
        <dsp:cNvPr id="0" name=""/>
        <dsp:cNvSpPr/>
      </dsp:nvSpPr>
      <dsp:spPr>
        <a:xfrm>
          <a:off x="307380" y="1980804"/>
          <a:ext cx="2053312" cy="103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Work on fake news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And comparing results of different algorithms </a:t>
          </a:r>
        </a:p>
      </dsp:txBody>
      <dsp:txXfrm>
        <a:off x="307380" y="1980804"/>
        <a:ext cx="2053312" cy="1034818"/>
      </dsp:txXfrm>
    </dsp:sp>
    <dsp:sp modelId="{2A5B7A15-E8EE-42DE-A134-F628E0827F40}">
      <dsp:nvSpPr>
        <dsp:cNvPr id="0" name=""/>
        <dsp:cNvSpPr/>
      </dsp:nvSpPr>
      <dsp:spPr>
        <a:xfrm>
          <a:off x="3120418" y="388642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7D80A-DA13-4966-B817-E7D423BDB81B}">
      <dsp:nvSpPr>
        <dsp:cNvPr id="0" name=""/>
        <dsp:cNvSpPr/>
      </dsp:nvSpPr>
      <dsp:spPr>
        <a:xfrm>
          <a:off x="3387349" y="655573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E8CFC-8E98-4ACA-8720-25097D653138}">
      <dsp:nvSpPr>
        <dsp:cNvPr id="0" name=""/>
        <dsp:cNvSpPr/>
      </dsp:nvSpPr>
      <dsp:spPr>
        <a:xfrm>
          <a:off x="2720022" y="2031293"/>
          <a:ext cx="2053312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Removing ironic comments</a:t>
          </a:r>
        </a:p>
      </dsp:txBody>
      <dsp:txXfrm>
        <a:off x="2720022" y="2031293"/>
        <a:ext cx="2053312" cy="967500"/>
      </dsp:txXfrm>
    </dsp:sp>
    <dsp:sp modelId="{C6A3D40A-B90D-4DE7-8429-33A9A700AF6B}">
      <dsp:nvSpPr>
        <dsp:cNvPr id="0" name=""/>
        <dsp:cNvSpPr/>
      </dsp:nvSpPr>
      <dsp:spPr>
        <a:xfrm>
          <a:off x="5533060" y="388642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0CAA3-3FEB-4075-B76A-97EB63E8521F}">
      <dsp:nvSpPr>
        <dsp:cNvPr id="0" name=""/>
        <dsp:cNvSpPr/>
      </dsp:nvSpPr>
      <dsp:spPr>
        <a:xfrm>
          <a:off x="5799991" y="655573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4FAAB-FDB1-4483-B688-68D9D0CB8933}">
      <dsp:nvSpPr>
        <dsp:cNvPr id="0" name=""/>
        <dsp:cNvSpPr/>
      </dsp:nvSpPr>
      <dsp:spPr>
        <a:xfrm>
          <a:off x="5132664" y="2031293"/>
          <a:ext cx="2053312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Taking care of emotions conveyed by abbreviations</a:t>
          </a:r>
        </a:p>
      </dsp:txBody>
      <dsp:txXfrm>
        <a:off x="5132664" y="2031293"/>
        <a:ext cx="2053312" cy="967500"/>
      </dsp:txXfrm>
    </dsp:sp>
    <dsp:sp modelId="{8A1A5641-69B8-4D30-BD83-2FFF27B9477A}">
      <dsp:nvSpPr>
        <dsp:cNvPr id="0" name=""/>
        <dsp:cNvSpPr/>
      </dsp:nvSpPr>
      <dsp:spPr>
        <a:xfrm>
          <a:off x="7945702" y="388642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C69E1-BC36-427F-AC59-AA1C0B07E418}">
      <dsp:nvSpPr>
        <dsp:cNvPr id="0" name=""/>
        <dsp:cNvSpPr/>
      </dsp:nvSpPr>
      <dsp:spPr>
        <a:xfrm>
          <a:off x="8212633" y="655573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6E7A4-E02B-4FD2-8B1D-6034BC46FA6B}">
      <dsp:nvSpPr>
        <dsp:cNvPr id="0" name=""/>
        <dsp:cNvSpPr/>
      </dsp:nvSpPr>
      <dsp:spPr>
        <a:xfrm>
          <a:off x="7545307" y="2031293"/>
          <a:ext cx="2053312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Analysing</a:t>
          </a:r>
          <a:r>
            <a:rPr lang="en-US" sz="1400" kern="1200" dirty="0"/>
            <a:t> which part of tweet is more important</a:t>
          </a:r>
        </a:p>
      </dsp:txBody>
      <dsp:txXfrm>
        <a:off x="7545307" y="2031293"/>
        <a:ext cx="2053312" cy="967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F75A2-37C1-4AEA-87D0-CF33BEF76DB8}">
      <dsp:nvSpPr>
        <dsp:cNvPr id="0" name=""/>
        <dsp:cNvSpPr/>
      </dsp:nvSpPr>
      <dsp:spPr>
        <a:xfrm>
          <a:off x="0" y="2965"/>
          <a:ext cx="9906000" cy="977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CA891-4C29-4989-AC68-1117EDD80D73}">
      <dsp:nvSpPr>
        <dsp:cNvPr id="0" name=""/>
        <dsp:cNvSpPr/>
      </dsp:nvSpPr>
      <dsp:spPr>
        <a:xfrm>
          <a:off x="295592" y="222827"/>
          <a:ext cx="537966" cy="537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AADA7-CA9B-46D5-899E-6B49473EF6E5}">
      <dsp:nvSpPr>
        <dsp:cNvPr id="0" name=""/>
        <dsp:cNvSpPr/>
      </dsp:nvSpPr>
      <dsp:spPr>
        <a:xfrm>
          <a:off x="1129152" y="2965"/>
          <a:ext cx="8702331" cy="97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8" tIns="103518" rIns="103518" bIns="1035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two types of emojis </a:t>
          </a:r>
          <a:r>
            <a:rPr lang="en-US" sz="2000" i="1" kern="1200" dirty="0"/>
            <a:t>Western emojis</a:t>
          </a:r>
          <a:r>
            <a:rPr lang="en-US" sz="2000" kern="1200" dirty="0"/>
            <a:t> (e.g. :D) are encoded in only one or two characters, </a:t>
          </a:r>
        </a:p>
      </dsp:txBody>
      <dsp:txXfrm>
        <a:off x="1129152" y="2965"/>
        <a:ext cx="8702331" cy="978121"/>
      </dsp:txXfrm>
    </dsp:sp>
    <dsp:sp modelId="{AFC29C7B-5212-40ED-A8C5-54B73EFCD895}">
      <dsp:nvSpPr>
        <dsp:cNvPr id="0" name=""/>
        <dsp:cNvSpPr/>
      </dsp:nvSpPr>
      <dsp:spPr>
        <a:xfrm>
          <a:off x="0" y="1204657"/>
          <a:ext cx="9906000" cy="977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33744-4347-4299-AD39-B4F2B7219E7D}">
      <dsp:nvSpPr>
        <dsp:cNvPr id="0" name=""/>
        <dsp:cNvSpPr/>
      </dsp:nvSpPr>
      <dsp:spPr>
        <a:xfrm>
          <a:off x="295592" y="1424519"/>
          <a:ext cx="537966" cy="537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72281-63B7-476D-9E4B-209894F65A40}">
      <dsp:nvSpPr>
        <dsp:cNvPr id="0" name=""/>
        <dsp:cNvSpPr/>
      </dsp:nvSpPr>
      <dsp:spPr>
        <a:xfrm>
          <a:off x="1129152" y="1204657"/>
          <a:ext cx="8702331" cy="97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8" tIns="103518" rIns="103518" bIns="1035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Eastern emojis</a:t>
          </a:r>
          <a:r>
            <a:rPr lang="en-US" sz="2000" kern="1200" dirty="0"/>
            <a:t> (e.g. ¯ \ _ (</a:t>
          </a:r>
          <a:r>
            <a:rPr lang="ja-JP" sz="2000" kern="1200" dirty="0"/>
            <a:t>ツ</a:t>
          </a:r>
          <a:r>
            <a:rPr lang="en-US" sz="2000" kern="1200" dirty="0"/>
            <a:t>) _ / ¯) are a longer combination of characters of a vertical nature. Emojis play an important role in the sentiment of texts, particularly in tweets</a:t>
          </a:r>
          <a:r>
            <a:rPr lang="en-US" sz="1700" kern="1200" dirty="0"/>
            <a:t>.</a:t>
          </a:r>
        </a:p>
      </dsp:txBody>
      <dsp:txXfrm>
        <a:off x="1129152" y="1204657"/>
        <a:ext cx="8702331" cy="978121"/>
      </dsp:txXfrm>
    </dsp:sp>
    <dsp:sp modelId="{CAE4BB8F-F5DC-4F0C-9B63-A8E204F887C3}">
      <dsp:nvSpPr>
        <dsp:cNvPr id="0" name=""/>
        <dsp:cNvSpPr/>
      </dsp:nvSpPr>
      <dsp:spPr>
        <a:xfrm>
          <a:off x="0" y="2406349"/>
          <a:ext cx="9906000" cy="977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B1F0D-4279-4E3F-A4ED-327327C78ADA}">
      <dsp:nvSpPr>
        <dsp:cNvPr id="0" name=""/>
        <dsp:cNvSpPr/>
      </dsp:nvSpPr>
      <dsp:spPr>
        <a:xfrm>
          <a:off x="295592" y="2626211"/>
          <a:ext cx="537966" cy="537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AAA81-A9F9-4F1D-849F-748E930A0DBC}">
      <dsp:nvSpPr>
        <dsp:cNvPr id="0" name=""/>
        <dsp:cNvSpPr/>
      </dsp:nvSpPr>
      <dsp:spPr>
        <a:xfrm>
          <a:off x="1129152" y="2406349"/>
          <a:ext cx="8702331" cy="97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8" tIns="103518" rIns="103518" bIns="1035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emojis and their </a:t>
          </a:r>
          <a:r>
            <a:rPr lang="en-US" sz="2000" kern="1200" dirty="0" err="1"/>
            <a:t>unicode</a:t>
          </a:r>
          <a:r>
            <a:rPr lang="en-US" sz="2000" kern="1200" dirty="0"/>
            <a:t> characters that may come in handy when preprocessing tweets</a:t>
          </a:r>
        </a:p>
      </dsp:txBody>
      <dsp:txXfrm>
        <a:off x="1129152" y="2406349"/>
        <a:ext cx="8702331" cy="978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8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66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5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5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09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99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9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46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1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9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8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0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jpeg"/><Relationship Id="rId12" Type="http://schemas.openxmlformats.org/officeDocument/2006/relationships/image" Target="../media/image67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jpeg"/><Relationship Id="rId11" Type="http://schemas.openxmlformats.org/officeDocument/2006/relationships/image" Target="../media/image66.jpeg"/><Relationship Id="rId5" Type="http://schemas.openxmlformats.org/officeDocument/2006/relationships/image" Target="../media/image60.png"/><Relationship Id="rId10" Type="http://schemas.openxmlformats.org/officeDocument/2006/relationships/image" Target="../media/image65.jpeg"/><Relationship Id="rId4" Type="http://schemas.openxmlformats.org/officeDocument/2006/relationships/image" Target="../media/image59.png"/><Relationship Id="rId9" Type="http://schemas.openxmlformats.org/officeDocument/2006/relationships/image" Target="../media/image6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sv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3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12" y="995517"/>
            <a:ext cx="5568089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4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4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4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4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4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4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4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42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4027" y="1414317"/>
            <a:ext cx="4353751" cy="34624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PRESENTED BY:</a:t>
            </a:r>
          </a:p>
          <a:p>
            <a:pPr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1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PIYUSH NAUTIYAL(42925502716) AND</a:t>
            </a:r>
          </a:p>
          <a:p>
            <a:pPr algn="l">
              <a:buFont typeface="Arial"/>
              <a:buChar char="•"/>
            </a:pPr>
            <a:r>
              <a:rPr lang="en-US" sz="1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LEENA KAPOOR(01325502716)</a:t>
            </a:r>
          </a:p>
          <a:p>
            <a:pPr algn="l">
              <a:buFont typeface="Arial"/>
              <a:buChar char="•"/>
            </a:pPr>
            <a:r>
              <a:rPr lang="en-US" sz="1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UNDER THE GUIDANCE OF :</a:t>
            </a:r>
          </a:p>
          <a:p>
            <a:pPr algn="l">
              <a:buFont typeface="Arial"/>
              <a:buChar char="•"/>
            </a:pPr>
            <a:r>
              <a:rPr lang="en-US" sz="1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MR.SHEKHAR SINGH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F926D-B504-4B30-BB77-66C4B45ADA5A}"/>
              </a:ext>
            </a:extLst>
          </p:cNvPr>
          <p:cNvSpPr/>
          <p:nvPr/>
        </p:nvSpPr>
        <p:spPr>
          <a:xfrm>
            <a:off x="853092" y="2328717"/>
            <a:ext cx="5698223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3600" b="1" dirty="0">
                <a:latin typeface="Baskerville Old Face" panose="02020602080505020303" pitchFamily="18" charset="0"/>
              </a:rPr>
              <a:t>TWITTER SENTIMENT </a:t>
            </a:r>
            <a:br>
              <a:rPr lang="en-IN" sz="3600" b="1" dirty="0">
                <a:latin typeface="Baskerville Old Face" panose="02020602080505020303" pitchFamily="18" charset="0"/>
              </a:rPr>
            </a:br>
            <a:r>
              <a:rPr lang="en-IN" sz="3600" b="1" dirty="0">
                <a:latin typeface="Baskerville Old Face" panose="02020602080505020303" pitchFamily="18" charset="0"/>
              </a:rPr>
              <a:t>AND ANALYSIS</a:t>
            </a:r>
            <a:br>
              <a:rPr lang="en-IN" dirty="0">
                <a:latin typeface="Algerian" panose="04020705040A02060702" pitchFamily="82" charset="0"/>
              </a:rPr>
            </a:br>
            <a:br>
              <a:rPr lang="en-IN" dirty="0"/>
            </a:br>
            <a:r>
              <a:rPr lang="en-IN" dirty="0"/>
              <a:t>PRESENTATION OF PROJECT WORK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/>
              <a:t>SOFTWARE AND HARDWARE REQUIREMENTS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4E85E-066F-465F-925E-6148F051E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920572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85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F9C58-B1C0-4B35-9843-19B82D13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Results we obtained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ECB37-E698-46C0-9DB3-33FB13BC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803" y="1388962"/>
            <a:ext cx="6562845" cy="42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3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2112" y="995517"/>
            <a:ext cx="5568089" cy="47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REAL WORLD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B2119-FECC-438E-BEDE-9573060A7A7C}"/>
              </a:ext>
            </a:extLst>
          </p:cNvPr>
          <p:cNvSpPr/>
          <p:nvPr/>
        </p:nvSpPr>
        <p:spPr>
          <a:xfrm>
            <a:off x="7194782" y="995517"/>
            <a:ext cx="4353751" cy="47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cap="small" spc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Consider a product /brand x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cap="small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Or consider about searching about what nation thinks</a:t>
            </a:r>
            <a:endParaRPr lang="en-US" b="1" cap="small" spc="0">
              <a:ln w="12700">
                <a:solidFill>
                  <a:schemeClr val="accent1"/>
                </a:solidFill>
                <a:prstDash val="solid"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7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pple">
            <a:extLst>
              <a:ext uri="{FF2B5EF4-FFF2-40B4-BE49-F238E27FC236}">
                <a16:creationId xmlns:a16="http://schemas.microsoft.com/office/drawing/2014/main" id="{F777E1BE-3A23-4EB2-8C60-1BFFA91A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5" y="2699577"/>
            <a:ext cx="1860519" cy="168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 logo">
            <a:extLst>
              <a:ext uri="{FF2B5EF4-FFF2-40B4-BE49-F238E27FC236}">
                <a16:creationId xmlns:a16="http://schemas.microsoft.com/office/drawing/2014/main" id="{69B35CE3-FAE5-429A-82C8-782DD884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0" y="5152721"/>
            <a:ext cx="2315889" cy="15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C86A22-7116-4607-936B-857FF093A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5" y="334693"/>
            <a:ext cx="2076450" cy="1798502"/>
          </a:xfrm>
          <a:prstGeom prst="rect">
            <a:avLst/>
          </a:prstGeom>
        </p:spPr>
      </p:pic>
      <p:pic>
        <p:nvPicPr>
          <p:cNvPr id="1034" name="Picture 10" descr="Image result for car">
            <a:extLst>
              <a:ext uri="{FF2B5EF4-FFF2-40B4-BE49-F238E27FC236}">
                <a16:creationId xmlns:a16="http://schemas.microsoft.com/office/drawing/2014/main" id="{12A0FD02-45EF-4D0A-B8BC-78284F31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93" y="5194571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rvind kejriwal">
            <a:extLst>
              <a:ext uri="{FF2B5EF4-FFF2-40B4-BE49-F238E27FC236}">
                <a16:creationId xmlns:a16="http://schemas.microsoft.com/office/drawing/2014/main" id="{F05C54DC-F727-4566-A7EB-62FC969D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18" y="38078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mitabh bachchan">
            <a:extLst>
              <a:ext uri="{FF2B5EF4-FFF2-40B4-BE49-F238E27FC236}">
                <a16:creationId xmlns:a16="http://schemas.microsoft.com/office/drawing/2014/main" id="{F09982CF-D41F-43D1-ABBF-F1474D98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40" y="2788645"/>
            <a:ext cx="2738437" cy="177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s dhoni">
            <a:extLst>
              <a:ext uri="{FF2B5EF4-FFF2-40B4-BE49-F238E27FC236}">
                <a16:creationId xmlns:a16="http://schemas.microsoft.com/office/drawing/2014/main" id="{6173D61E-5FE2-4434-8A83-27541352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01" y="5152721"/>
            <a:ext cx="2619375" cy="15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new product">
            <a:extLst>
              <a:ext uri="{FF2B5EF4-FFF2-40B4-BE49-F238E27FC236}">
                <a16:creationId xmlns:a16="http://schemas.microsoft.com/office/drawing/2014/main" id="{C1F28CFB-38FC-4D0C-A7CE-76FEA94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771414"/>
            <a:ext cx="2163187" cy="177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ollution">
            <a:extLst>
              <a:ext uri="{FF2B5EF4-FFF2-40B4-BE49-F238E27FC236}">
                <a16:creationId xmlns:a16="http://schemas.microsoft.com/office/drawing/2014/main" id="{27A9A509-A7C3-4B07-AB24-E9393654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139" y="357644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international events">
            <a:extLst>
              <a:ext uri="{FF2B5EF4-FFF2-40B4-BE49-F238E27FC236}">
                <a16:creationId xmlns:a16="http://schemas.microsoft.com/office/drawing/2014/main" id="{1F893476-DC77-4119-875A-52834080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163" y="278767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olitics">
            <a:extLst>
              <a:ext uri="{FF2B5EF4-FFF2-40B4-BE49-F238E27FC236}">
                <a16:creationId xmlns:a16="http://schemas.microsoft.com/office/drawing/2014/main" id="{EAE653C5-0177-47A1-9D7F-D731CD2E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163" y="5194571"/>
            <a:ext cx="2705100" cy="161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B369A2-CE27-4B08-A35E-DECF73B43E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097" y="587611"/>
            <a:ext cx="2031767" cy="13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913-A079-4E70-B98F-959DCCE5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84" y="1764334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Sentiment analysis challenges</a:t>
            </a:r>
          </a:p>
        </p:txBody>
      </p:sp>
      <p:pic>
        <p:nvPicPr>
          <p:cNvPr id="9" name="Graphic 8" descr="Diagnostic">
            <a:extLst>
              <a:ext uri="{FF2B5EF4-FFF2-40B4-BE49-F238E27FC236}">
                <a16:creationId xmlns:a16="http://schemas.microsoft.com/office/drawing/2014/main" id="{186CEC36-9CD8-4B2D-A576-8FE4A0CE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58652094-23D1-46E2-8D4C-14A198A756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2240" y="3276600"/>
            <a:ext cx="2296160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57E3616-0483-4274-BD4B-53C610A0E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74D-0FED-4393-BEE9-A15DEB5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C78B2F-CD3C-4057-B185-6C5DE26E3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08658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0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A7E0B7-D55C-45FA-BCE8-F49FB10C8B77}"/>
              </a:ext>
            </a:extLst>
          </p:cNvPr>
          <p:cNvSpPr/>
          <p:nvPr/>
        </p:nvSpPr>
        <p:spPr>
          <a:xfrm>
            <a:off x="1141413" y="609600"/>
            <a:ext cx="7911147" cy="5749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Detecting emotions behind EMOJIS</a:t>
            </a:r>
            <a:endParaRPr lang="en-US" sz="3200" b="1" kern="1200" cap="all" spc="0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41B350-BC50-41BA-AD7F-FAA0E4FE2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02941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401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EF7C-3A84-49F1-9986-BC841C02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7120" y="384812"/>
            <a:ext cx="5249228" cy="8331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Using datasets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5B5-2EE2-4A1B-8F01-48AF4FFAA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120" y="1882140"/>
            <a:ext cx="6261634" cy="437388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</a:rPr>
              <a:t>Social media monitoring:  Helps in prioritizing action and </a:t>
            </a:r>
            <a:r>
              <a:rPr lang="en-US" sz="2600" dirty="0" err="1">
                <a:effectLst/>
              </a:rPr>
              <a:t>tracsing</a:t>
            </a:r>
            <a:r>
              <a:rPr lang="en-US" sz="2600" dirty="0">
                <a:effectLst/>
              </a:rPr>
              <a:t> trends</a:t>
            </a:r>
          </a:p>
          <a:p>
            <a:endParaRPr lang="en-US" sz="26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</a:rPr>
              <a:t>Brand monitoring: Helps in better understanding and analyzing reputation of brand</a:t>
            </a:r>
          </a:p>
          <a:p>
            <a:endParaRPr lang="en-US" sz="26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</a:rPr>
              <a:t>Voice of customer (</a:t>
            </a:r>
            <a:r>
              <a:rPr lang="en-US" sz="2600" dirty="0" err="1">
                <a:effectLst/>
              </a:rPr>
              <a:t>VoC</a:t>
            </a:r>
            <a:r>
              <a:rPr lang="en-US" sz="2600" dirty="0">
                <a:effectLst/>
              </a:rPr>
              <a:t>): Understand the nuances of customer experience over time and needs</a:t>
            </a:r>
          </a:p>
          <a:p>
            <a:endParaRPr lang="en-US" sz="26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</a:rPr>
              <a:t>Market </a:t>
            </a:r>
            <a:r>
              <a:rPr lang="en-US" sz="2600" dirty="0" err="1">
                <a:effectLst/>
              </a:rPr>
              <a:t>research:Analyze</a:t>
            </a:r>
            <a:r>
              <a:rPr lang="en-US" sz="2600" dirty="0">
                <a:effectLst/>
              </a:rPr>
              <a:t> tweets and social media posts for real-time happening and reviews for unfiltered customer feedback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</a:rPr>
              <a:t>Fake news analysis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2FC81EBE-B1A8-4D87-9A51-7CB8DBF3D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790700"/>
            <a:ext cx="914400" cy="894080"/>
          </a:xfrm>
          <a:prstGeom prst="rect">
            <a:avLst/>
          </a:prstGeom>
        </p:spPr>
      </p:pic>
      <p:pic>
        <p:nvPicPr>
          <p:cNvPr id="13" name="Graphic 12" descr="Theatre">
            <a:extLst>
              <a:ext uri="{FF2B5EF4-FFF2-40B4-BE49-F238E27FC236}">
                <a16:creationId xmlns:a16="http://schemas.microsoft.com/office/drawing/2014/main" id="{965B049A-32C6-4820-860F-1BDC217CC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4760" y="3487420"/>
            <a:ext cx="914400" cy="914400"/>
          </a:xfrm>
          <a:prstGeom prst="rect">
            <a:avLst/>
          </a:prstGeom>
        </p:spPr>
      </p:pic>
      <p:pic>
        <p:nvPicPr>
          <p:cNvPr id="15" name="Graphic 14" descr="Presentation with pie chart">
            <a:extLst>
              <a:ext uri="{FF2B5EF4-FFF2-40B4-BE49-F238E27FC236}">
                <a16:creationId xmlns:a16="http://schemas.microsoft.com/office/drawing/2014/main" id="{8989016A-6949-4D63-91C5-9494CCF811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4760" y="2684780"/>
            <a:ext cx="914400" cy="914400"/>
          </a:xfrm>
          <a:prstGeom prst="rect">
            <a:avLst/>
          </a:prstGeom>
        </p:spPr>
      </p:pic>
      <p:pic>
        <p:nvPicPr>
          <p:cNvPr id="17" name="Graphic 16" descr="Podium">
            <a:extLst>
              <a:ext uri="{FF2B5EF4-FFF2-40B4-BE49-F238E27FC236}">
                <a16:creationId xmlns:a16="http://schemas.microsoft.com/office/drawing/2014/main" id="{15D6ADCB-CB2A-4D37-BF1A-C456F51AA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0000" y="4358640"/>
            <a:ext cx="914400" cy="914400"/>
          </a:xfrm>
          <a:prstGeom prst="rect">
            <a:avLst/>
          </a:prstGeom>
        </p:spPr>
      </p:pic>
      <p:pic>
        <p:nvPicPr>
          <p:cNvPr id="20" name="Graphic 19" descr="Questions">
            <a:extLst>
              <a:ext uri="{FF2B5EF4-FFF2-40B4-BE49-F238E27FC236}">
                <a16:creationId xmlns:a16="http://schemas.microsoft.com/office/drawing/2014/main" id="{16237E37-C979-47FF-BEFA-DD7EEB6638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4600" y="52298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4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775025-7ECB-4458-BBCE-0F67B8B2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C35EA-0D7F-45C6-B15D-245F5761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6" y="2125662"/>
            <a:ext cx="6573685" cy="10826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Dynamic plotting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5CDA-FCCA-48E2-91DB-10E474D2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6" y="3428999"/>
            <a:ext cx="6417058" cy="2240281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Plotting dynamic graph using python libraries like matplotlib and others.</a:t>
            </a: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Hashtag capturing</a:t>
            </a:r>
          </a:p>
          <a:p>
            <a:pPr marL="0" indent="0">
              <a:buNone/>
            </a:pPr>
            <a:endParaRPr lang="en-US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DC1507B9-61AE-4D79-BA04-EF381B54E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0839" y="620720"/>
            <a:ext cx="4001315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934CAE5F-E79A-4380-A119-30BF8C98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715" y="1740005"/>
            <a:ext cx="3033562" cy="30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6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AC3-99D5-4304-921B-244AEA15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49" y="534235"/>
            <a:ext cx="10661301" cy="8365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Comparison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C0A4-4EBE-4E48-80E3-F04120A1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1" y="1979720"/>
            <a:ext cx="5078027" cy="3756325"/>
          </a:xfrm>
        </p:spPr>
        <p:txBody>
          <a:bodyPr/>
          <a:lstStyle/>
          <a:p>
            <a:r>
              <a:rPr lang="en-US" sz="2800" dirty="0"/>
              <a:t>Naïve bias algorithm</a:t>
            </a:r>
          </a:p>
          <a:p>
            <a:r>
              <a:rPr lang="en-US" sz="2800" dirty="0"/>
              <a:t>Support vector machine</a:t>
            </a:r>
          </a:p>
          <a:p>
            <a:r>
              <a:rPr lang="en-US" sz="2800" dirty="0"/>
              <a:t>Maximum entropy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0374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IN" sz="4000"/>
              <a:t>OUTLINES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9ED307-327A-4F86-9F93-74D17DAA4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15573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B6E9D3-7C03-4318-A06D-B7CB594D3419}"/>
              </a:ext>
            </a:extLst>
          </p:cNvPr>
          <p:cNvSpPr txBox="1"/>
          <p:nvPr/>
        </p:nvSpPr>
        <p:spPr>
          <a:xfrm>
            <a:off x="5679440" y="5106087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24653402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FF846353-01DB-42B9-B02C-0C75789B2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473" y="824487"/>
            <a:ext cx="2983054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18660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529" y="2088265"/>
            <a:ext cx="5943600" cy="3395871"/>
          </a:xfrm>
        </p:spPr>
        <p:txBody>
          <a:bodyPr>
            <a:normAutofit/>
          </a:bodyPr>
          <a:lstStyle/>
          <a:p>
            <a:r>
              <a:rPr lang="en-IN" dirty="0"/>
              <a:t>Twitter is an online news and social networking site where people communicate in short messages called tweets. </a:t>
            </a:r>
          </a:p>
          <a:p>
            <a:r>
              <a:rPr lang="en-IN" dirty="0"/>
              <a:t>Tweeting is posting short messages for anyone who follows you on Twitter, with the hope that your messages are useful and interesting to someone in your audience.</a:t>
            </a:r>
          </a:p>
          <a:p>
            <a:r>
              <a:rPr lang="en-IN" dirty="0"/>
              <a:t>Another description of Twitter and tweeting might be microblogging.</a:t>
            </a:r>
          </a:p>
        </p:txBody>
      </p:sp>
      <p:pic>
        <p:nvPicPr>
          <p:cNvPr id="2050" name="Picture 2" descr="Image result for twitter">
            <a:extLst>
              <a:ext uri="{FF2B5EF4-FFF2-40B4-BE49-F238E27FC236}">
                <a16:creationId xmlns:a16="http://schemas.microsoft.com/office/drawing/2014/main" id="{CD2AACA3-228E-4455-ADB7-D13112142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 r="-2" b="-2"/>
          <a:stretch/>
        </p:blipFill>
        <p:spPr bwMode="auto"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127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5998D153-0163-4638-8797-F7986F74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0132" y="609600"/>
            <a:ext cx="4797278" cy="1905000"/>
          </a:xfrm>
        </p:spPr>
        <p:txBody>
          <a:bodyPr>
            <a:normAutofit/>
          </a:bodyPr>
          <a:lstStyle/>
          <a:p>
            <a:r>
              <a:rPr lang="en-IN"/>
              <a:t>What is sentimental analysis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19170-A8A5-49D2-9E6F-3A361420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9" y="0"/>
            <a:ext cx="57520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865BA-016B-4484-AC52-5356C468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75" y="609600"/>
            <a:ext cx="5128604" cy="2738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Image result for twitter sentiment analysis">
            <a:extLst>
              <a:ext uri="{FF2B5EF4-FFF2-40B4-BE49-F238E27FC236}">
                <a16:creationId xmlns:a16="http://schemas.microsoft.com/office/drawing/2014/main" id="{AA6E4544-0363-4052-9DB6-60B894AF6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658" y="836083"/>
            <a:ext cx="417263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4C9068-A98E-4B2F-A27E-D046E5B3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05" y="3507452"/>
            <a:ext cx="2483868" cy="27104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22049-D924-46BE-837C-40D62DDF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55" y="4264819"/>
            <a:ext cx="2029968" cy="11957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362FFC-9160-409E-9C8F-1E9349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50411" y="3507452"/>
            <a:ext cx="2483868" cy="27104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twitter">
            <a:extLst>
              <a:ext uri="{FF2B5EF4-FFF2-40B4-BE49-F238E27FC236}">
                <a16:creationId xmlns:a16="http://schemas.microsoft.com/office/drawing/2014/main" id="{6D16E89B-50BE-4D7E-BA6A-13119F53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7361" y="4294295"/>
            <a:ext cx="2029968" cy="11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131" y="2666999"/>
            <a:ext cx="4797279" cy="3615111"/>
          </a:xfrm>
        </p:spPr>
        <p:txBody>
          <a:bodyPr anchor="t">
            <a:normAutofit/>
          </a:bodyPr>
          <a:lstStyle/>
          <a:p>
            <a:r>
              <a:rPr lang="en-IN"/>
              <a:t>Sentiment Analysis is the process of ‘computationally’ determining whether a piece of writing is positive, negative or neutral.</a:t>
            </a:r>
          </a:p>
          <a:p>
            <a:r>
              <a:rPr lang="en-IN"/>
              <a:t> It’s also known as </a:t>
            </a:r>
            <a:r>
              <a:rPr lang="en-IN" b="1"/>
              <a:t>opinion mining</a:t>
            </a:r>
            <a:r>
              <a:rPr lang="en-IN"/>
              <a:t>, deriving the opinion or attitude of a speaker.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8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916" y="59284"/>
            <a:ext cx="8911687" cy="1280890"/>
          </a:xfrm>
        </p:spPr>
        <p:txBody>
          <a:bodyPr/>
          <a:lstStyle/>
          <a:p>
            <a:r>
              <a:rPr lang="en-IN" dirty="0"/>
              <a:t>For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150" t="33317" r="32521" b="43413"/>
          <a:stretch/>
        </p:blipFill>
        <p:spPr>
          <a:xfrm>
            <a:off x="1551916" y="958118"/>
            <a:ext cx="5767754" cy="1721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834510" y="1534662"/>
            <a:ext cx="230710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Positive tweet</a:t>
            </a:r>
          </a:p>
        </p:txBody>
      </p:sp>
      <p:sp>
        <p:nvSpPr>
          <p:cNvPr id="8" name="Left Arrow 7"/>
          <p:cNvSpPr/>
          <p:nvPr/>
        </p:nvSpPr>
        <p:spPr>
          <a:xfrm>
            <a:off x="7657294" y="1631852"/>
            <a:ext cx="825524" cy="3644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22601" t="20690" r="32528" b="63054"/>
          <a:stretch/>
        </p:blipFill>
        <p:spPr bwMode="auto">
          <a:xfrm>
            <a:off x="5486400" y="3023824"/>
            <a:ext cx="5767754" cy="15605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5536" y="3584691"/>
            <a:ext cx="235890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Neutral tweet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70253" y="3584692"/>
            <a:ext cx="900332" cy="365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/>
          <p:nvPr/>
        </p:nvPicPr>
        <p:blipFill rotWithShape="1">
          <a:blip r:embed="rId4"/>
          <a:srcRect l="4154" t="22463" r="59119" b="55665"/>
          <a:stretch/>
        </p:blipFill>
        <p:spPr bwMode="auto">
          <a:xfrm>
            <a:off x="1720728" y="4859712"/>
            <a:ext cx="5767754" cy="162549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7709095" y="5486400"/>
            <a:ext cx="773723" cy="326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834510" y="5486400"/>
            <a:ext cx="251543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Negative tweet</a:t>
            </a:r>
          </a:p>
        </p:txBody>
      </p:sp>
    </p:spTree>
    <p:extLst>
      <p:ext uri="{BB962C8B-B14F-4D97-AF65-F5344CB8AC3E}">
        <p14:creationId xmlns:p14="http://schemas.microsoft.com/office/powerpoint/2010/main" val="225143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IN" sz="3600"/>
              <a:t>PROBLEM STATEMENT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503575D-EB4B-43BD-BF7A-6463FF75B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104020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052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24BD-0986-4FE8-B770-1394FAC7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Litrature survey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B8B05F-F64B-487F-9B56-666DB105F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3877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234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IN" sz="2800"/>
              <a:t>METHODOLOGY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350940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09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IN" sz="3600"/>
              <a:t>SOLUTION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0B8C7-E88A-4EFA-BBD3-4DDD6696F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61466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09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631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Baskerville Old Face</vt:lpstr>
      <vt:lpstr>Century Gothic</vt:lpstr>
      <vt:lpstr>Wingdings</vt:lpstr>
      <vt:lpstr>Mesh</vt:lpstr>
      <vt:lpstr>       </vt:lpstr>
      <vt:lpstr>OUTLINES</vt:lpstr>
      <vt:lpstr>INTRODUCTION</vt:lpstr>
      <vt:lpstr>What is sentimental analysis</vt:lpstr>
      <vt:lpstr>For example</vt:lpstr>
      <vt:lpstr>PROBLEM STATEMENT</vt:lpstr>
      <vt:lpstr>Litrature survey</vt:lpstr>
      <vt:lpstr>METHODOLOGY</vt:lpstr>
      <vt:lpstr>SOLUTION APPROACH</vt:lpstr>
      <vt:lpstr>SOFTWARE AND HARDWARE REQUIREMENTS</vt:lpstr>
      <vt:lpstr>Results we obtained</vt:lpstr>
      <vt:lpstr>PowerPoint Presentation</vt:lpstr>
      <vt:lpstr>PowerPoint Presentation</vt:lpstr>
      <vt:lpstr>Sentiment analysis challenges</vt:lpstr>
      <vt:lpstr>Future work</vt:lpstr>
      <vt:lpstr>PowerPoint Presentation</vt:lpstr>
      <vt:lpstr>Using datasets </vt:lpstr>
      <vt:lpstr>Dynamic plotting of graph</vt:lpstr>
      <vt:lpstr>Comparison of machine learning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Leena Kapoor</dc:creator>
  <cp:lastModifiedBy>Leena Kapoor</cp:lastModifiedBy>
  <cp:revision>6</cp:revision>
  <dcterms:created xsi:type="dcterms:W3CDTF">2020-02-27T15:54:27Z</dcterms:created>
  <dcterms:modified xsi:type="dcterms:W3CDTF">2020-02-28T06:05:25Z</dcterms:modified>
</cp:coreProperties>
</file>