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f83b36f3686c969" providerId="LiveId" clId="{451614A2-5039-4BD5-8C2F-03895EC49EE1}"/>
    <pc:docChg chg="custSel addSld modSld">
      <pc:chgData name="" userId="7f83b36f3686c969" providerId="LiveId" clId="{451614A2-5039-4BD5-8C2F-03895EC49EE1}" dt="2023-09-12T08:40:10.179" v="8" actId="14100"/>
      <pc:docMkLst>
        <pc:docMk/>
      </pc:docMkLst>
      <pc:sldChg chg="addSp delSp modSp add">
        <pc:chgData name="" userId="7f83b36f3686c969" providerId="LiveId" clId="{451614A2-5039-4BD5-8C2F-03895EC49EE1}" dt="2023-09-12T08:40:10.179" v="8" actId="14100"/>
        <pc:sldMkLst>
          <pc:docMk/>
          <pc:sldMk cId="2629433928" sldId="262"/>
        </pc:sldMkLst>
        <pc:spChg chg="del mod">
          <ac:chgData name="" userId="7f83b36f3686c969" providerId="LiveId" clId="{451614A2-5039-4BD5-8C2F-03895EC49EE1}" dt="2023-09-12T08:39:56.756" v="4" actId="478"/>
          <ac:spMkLst>
            <pc:docMk/>
            <pc:sldMk cId="2629433928" sldId="262"/>
            <ac:spMk id="2" creationId="{5836C1CD-D344-4CF9-A03C-8504AE817616}"/>
          </ac:spMkLst>
        </pc:spChg>
        <pc:spChg chg="del">
          <ac:chgData name="" userId="7f83b36f3686c969" providerId="LiveId" clId="{451614A2-5039-4BD5-8C2F-03895EC49EE1}" dt="2023-09-12T08:39:52.213" v="1"/>
          <ac:spMkLst>
            <pc:docMk/>
            <pc:sldMk cId="2629433928" sldId="262"/>
            <ac:spMk id="3" creationId="{72C4B01F-2DF9-42CB-886B-288726C4AC5E}"/>
          </ac:spMkLst>
        </pc:spChg>
        <pc:picChg chg="add mod">
          <ac:chgData name="" userId="7f83b36f3686c969" providerId="LiveId" clId="{451614A2-5039-4BD5-8C2F-03895EC49EE1}" dt="2023-09-12T08:40:10.179" v="8" actId="14100"/>
          <ac:picMkLst>
            <pc:docMk/>
            <pc:sldMk cId="2629433928" sldId="262"/>
            <ac:picMk id="4" creationId="{2352F5F3-C7CD-4B52-898E-C243DB57D1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984C-5E8F-420B-BDEC-1B14D1F1B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08F39-CBBF-4330-ADB8-C70101977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0E7A-C241-4605-B437-A486476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4A08-E5CF-4377-8904-568C8E2D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7A00-9210-4405-82D2-100F4EB8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5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8E64-47A7-452A-A53E-2BE327F8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9B4C1-04AE-4C68-93DB-0F713324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D905-0FFC-4790-85AE-6F0ABA5F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AC22-8634-4065-B283-A5F676F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DC61-C4E0-490D-BB10-7C4E697E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63566-E9DE-4408-A14C-B2D47935B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B7FE8-B272-49AC-8C50-F7013E161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2104-C7D5-463E-8CCC-7082C4DC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85E8E-9CB8-4D3F-A356-0BD26410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F8-1A11-43A6-A115-84BAD1E2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65EE-23E0-4B4D-9A83-E3BF4A00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E626-6CFC-4BB6-95A6-9C67A828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8367-BEB6-49C1-8EB8-379BE8E1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385-425E-4FD9-81DB-36301E7B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D47A-A2D6-444F-BD2C-C090481D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F235-40C8-4EBC-A5D9-D71D6995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2B8F-6C2A-4CF3-9381-A92F2A8E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3B8C-FAA1-4562-81BF-6A6EA675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EDD9-71B2-4577-8C73-30F23ED1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CA5E-000A-4179-AD4E-8B5136D3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5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110E-5099-423A-A013-53E25B95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7311-534C-412C-85E7-DA0BF0D7E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4B94-3523-4FBA-A808-A736C4A8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CEEB-D08D-46A1-AA45-17A86FC2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4F4D-59E6-4B6C-9876-86366CC8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272A-9794-44FE-A5C8-54775932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1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9CB6-2CBF-440A-9F4E-D31B72CB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F75D-C9D0-4C91-A4D1-638C4288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74DE3-FA82-4D19-A521-8E55A76CE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C90E7-C3AD-4266-A4D8-6288DED84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46A1E-FBE6-4CCA-B2A7-D75EFC3F8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E5427-C81B-4872-842E-E470E363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525C8-357B-451C-9E9D-0CFABC7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697D6-FDD0-4CD0-9622-C479FB5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19C0-1E65-4C71-903D-F0F9C18E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39DCC-C889-4681-AEED-3C174771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17ACE-3FF9-4B67-B477-EC41F483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2179-1031-4310-8075-F7315255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1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FCD7-2628-4B97-9272-F35D3CDB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C71B7-33BC-4365-9E72-28F97971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6BA8-18AE-4CAE-9144-BC7AF5E2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580C-CF9A-4B51-8024-702EA2D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FA1B-26ED-48FA-A015-16ECAC4F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52CF-FBF6-4444-A087-366D0AF7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C0A1F-F481-4171-B657-8E368DF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7143-95C1-45CD-A4DE-B27BCF9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AC61-4314-4C88-83AD-9EDF9A0F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06BF-74D3-43FD-9EB2-9EFC0707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2CD81-B638-4418-9EFB-46C2EB727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4F3B-BDAB-40F6-B120-88674CC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3003-D8FA-483E-8293-651C5FF1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8ADB-CFA4-42EC-9A03-ADD20BC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7DE80-1124-4BE4-88A7-0C0A2A11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6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6A8C9-DC69-491B-80D4-10BAB7F4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B0F4E-AD58-4676-A734-2622D591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E9AA-0D8D-4D07-9D18-CBF26E5A2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CEB6-672D-4434-9DC8-97AB0AE3B5B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8F3F-1848-45AD-9981-A8B87A037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7934-D7CC-4757-8CAD-5B47828FF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B361-E187-4FD4-B10C-2FB4994E9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AD67-5AA5-495B-A5E6-A77AE7AA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264443"/>
            <a:ext cx="8134350" cy="671513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range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803BB-C4B1-40DE-AABA-BF82E6CD6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8037"/>
            <a:ext cx="9144000" cy="3322637"/>
          </a:xfrm>
        </p:spPr>
        <p:txBody>
          <a:bodyPr/>
          <a:lstStyle/>
          <a:p>
            <a:r>
              <a:rPr lang="en-US" dirty="0"/>
              <a:t>Brightest to the darkest area of the image.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968CE-ADDC-4937-935B-FDE834A2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1" y="2697900"/>
            <a:ext cx="4886324" cy="31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27BEE-2607-4CA7-8F01-60F2A0800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63" y="346817"/>
            <a:ext cx="7845390" cy="2272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78E83-EECD-4F58-BFFE-359ACC38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29" y="2800352"/>
            <a:ext cx="6953607" cy="37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7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25B9-8C77-43A2-803C-6573EB64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975"/>
            <a:ext cx="10515600" cy="5480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Dynamic range as the ratio between the luminance that produces white in the resulting image and the luminance that produces black in the resulting image. In a digital system, white corresponds to the highest possible ADC output value, and black corresponds to the lowest possible ADC output value. If we take the commonly used 8-bit grayscale range as an example, white = 255 and black = 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lets talk about visual perception.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9E8F-196B-408B-9216-FA9C470B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dynamic range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8132-0328-48CF-9418-400D7C63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image </a:t>
            </a:r>
          </a:p>
          <a:p>
            <a:r>
              <a:rPr lang="en-US" dirty="0"/>
              <a:t>Each image in different exposure</a:t>
            </a:r>
          </a:p>
          <a:p>
            <a:r>
              <a:rPr lang="en-US" dirty="0"/>
              <a:t>The combination of information in this images gives HDR images </a:t>
            </a:r>
          </a:p>
          <a:p>
            <a:r>
              <a:rPr lang="en-US" dirty="0"/>
              <a:t>HDR images are more realistic and detailed.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6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EB46-A842-45FA-B73B-D18C5CC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has high dynamic range?</a:t>
            </a:r>
            <a:br>
              <a:rPr lang="en-US" dirty="0"/>
            </a:br>
            <a:r>
              <a:rPr lang="en-US" dirty="0"/>
              <a:t>                    CCD or CMOS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670A-729D-4618-B76D-42E35DD6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CCD – HDR</a:t>
            </a:r>
          </a:p>
          <a:p>
            <a:pPr marL="0" indent="0">
              <a:buNone/>
            </a:pPr>
            <a:r>
              <a:rPr lang="en-US" dirty="0"/>
              <a:t>    max num of electrons in quantum well</a:t>
            </a:r>
          </a:p>
          <a:p>
            <a:r>
              <a:rPr lang="en-US" dirty="0"/>
              <a:t>CMOS – LDR</a:t>
            </a:r>
          </a:p>
          <a:p>
            <a:pPr marL="0" indent="0">
              <a:buNone/>
            </a:pPr>
            <a:r>
              <a:rPr lang="en-US" dirty="0"/>
              <a:t>    less num of electrons captured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3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1C34-7D0A-470C-B113-B94B76AA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2DC3-4CBF-488D-8D7C-2F5116DD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Saturation</a:t>
            </a:r>
            <a:r>
              <a:rPr lang="en-US" dirty="0"/>
              <a:t> is defined by the purity of the color and its distance from the grey color. If a color has much more greyness, it has a lower saturation level. Moreover, saturation could be viewed as the hue's dominance in the color. The outermost edge of the hue wheel includes the pure hue; as you move inside the wheel to the </a:t>
            </a:r>
            <a:r>
              <a:rPr lang="en-US" dirty="0" err="1"/>
              <a:t>centre</a:t>
            </a:r>
            <a:r>
              <a:rPr lang="en-US" dirty="0"/>
              <a:t>, which contains grey, the hue steadily drops, and the saturation likewise falls. It relates to a physical property known as the excitation property, which measures the percentage of brightness mixed with the dominant or pure color.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69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2F5F3-C7CD-4B52-898E-C243DB57D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1066800"/>
            <a:ext cx="8429625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3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Dynamic range </vt:lpstr>
      <vt:lpstr>PowerPoint Presentation</vt:lpstr>
      <vt:lpstr>PowerPoint Presentation</vt:lpstr>
      <vt:lpstr>High dynamic range </vt:lpstr>
      <vt:lpstr>Which one has high dynamic range?                     CCD or CMOS</vt:lpstr>
      <vt:lpstr>Saturation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range</dc:title>
  <dc:creator>Admin</dc:creator>
  <cp:lastModifiedBy>Admin</cp:lastModifiedBy>
  <cp:revision>4</cp:revision>
  <dcterms:created xsi:type="dcterms:W3CDTF">2023-09-11T08:37:53Z</dcterms:created>
  <dcterms:modified xsi:type="dcterms:W3CDTF">2023-09-12T08:40:13Z</dcterms:modified>
</cp:coreProperties>
</file>