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859986-D999-4E94-9380-7E66FE02EF70}">
  <a:tblStyle styleId="{9B859986-D999-4E94-9380-7E66FE02EF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dcc6cca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dcc6cca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dcc6cca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dcc6cca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dcc6ccad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dcc6ccad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dcc6ccad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dcc6ccad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dcc6ccad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dcc6ccad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dcc6ccad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dcc6ccad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ebb202e7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ebb202e7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ebb202e7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ebb202e7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MANAGEMENT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25" y="1340750"/>
            <a:ext cx="1599101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675" y="1340750"/>
            <a:ext cx="167856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2575" y="1340750"/>
            <a:ext cx="214312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6">
            <a:alphaModFix/>
          </a:blip>
          <a:srcRect b="26591" l="23070" r="21842" t="24064"/>
          <a:stretch/>
        </p:blipFill>
        <p:spPr>
          <a:xfrm>
            <a:off x="6179050" y="1440675"/>
            <a:ext cx="1180625" cy="10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12025" y="1292600"/>
            <a:ext cx="1678550" cy="16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97625" y="3827675"/>
            <a:ext cx="15990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memory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376600" y="3827675"/>
            <a:ext cx="866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053750" y="3827675"/>
            <a:ext cx="16785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Chopping = ALU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Corner = Cache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390300" y="3827675"/>
            <a:ext cx="866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7870175" y="3827675"/>
            <a:ext cx="11805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Unit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5"/>
          <p:cNvGraphicFramePr/>
          <p:nvPr/>
        </p:nvGraphicFramePr>
        <p:xfrm>
          <a:off x="1024375" y="159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{9B859986-D999-4E94-9380-7E66FE02EF70}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Storage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Capacity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Relative Cost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Pernament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Floppy disk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slow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 disk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650" y="1237400"/>
            <a:ext cx="3133725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074225" y="1729925"/>
            <a:ext cx="28746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+ Decode = I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+ Store = E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time + E time = Machine cycle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563" y="566725"/>
            <a:ext cx="5381625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50" y="1094050"/>
            <a:ext cx="3250075" cy="2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42587" l="0" r="0" t="17117"/>
          <a:stretch/>
        </p:blipFill>
        <p:spPr>
          <a:xfrm>
            <a:off x="542500" y="272050"/>
            <a:ext cx="3484525" cy="43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57426"/>
          <a:stretch/>
        </p:blipFill>
        <p:spPr>
          <a:xfrm>
            <a:off x="4737375" y="272050"/>
            <a:ext cx="3385975" cy="43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238700" y="436325"/>
            <a:ext cx="3644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MEMORY ALLOCATION:</a:t>
            </a:r>
            <a:endParaRPr/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511050" y="107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{9B859986-D999-4E94-9380-7E66FE02EF70}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ADVANTAGE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DISADVANTAGE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 Access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Limited Flexibility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overhead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Wastage of money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Persistent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Limited Scope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9" name="Google Shape;99;p19"/>
          <p:cNvSpPr txBox="1"/>
          <p:nvPr/>
        </p:nvSpPr>
        <p:spPr>
          <a:xfrm>
            <a:off x="361900" y="3167200"/>
            <a:ext cx="32133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MEMORY ALLOCATION</a:t>
            </a:r>
            <a:endParaRPr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511050" y="386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{9B859986-D999-4E94-9380-7E66FE02EF70}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ADVANTAGE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DISADVANTAGE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Flexible Memory Usage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Slower access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Efficient Memory Usage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Memory leak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Global access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Fragmentation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600"/>
            <a:ext cx="8520600" cy="44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If a program consumes more memory than the stack size, a stack overflow occurs, resulting in a program failure.#include&lt;stdio.h&gt;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2589575" y="1606700"/>
            <a:ext cx="2618100" cy="306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</a:rPr>
              <a:t>void fun(int a) {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</a:rPr>
              <a:t>   if (a== 0)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</a:rPr>
              <a:t>    return;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</a:rPr>
              <a:t>    a += 1;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</a:rPr>
              <a:t>    printf("\n");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</a:rPr>
              <a:t>    printf("%d",a);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</a:rPr>
              <a:t>    fun(a);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</a:rPr>
              <a:t>}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4027025" y="1658025"/>
            <a:ext cx="3079800" cy="20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210475"/>
            <a:ext cx="8520600" cy="43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Overflow: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#include&lt;stdio.h&gt;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#include&lt;stdlib.h&gt;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int main()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{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    for (int i=0; i&lt;1000000000000000000; i++)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    {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       int *z = (int *)malloc(sizeof(int));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    }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}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4848350" y="641675"/>
            <a:ext cx="4034700" cy="28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#include&lt;stdio.h&gt;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#include&lt;stdlib.h&gt;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int main()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{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    int *ptr = (int*)malloc(sizeof(int)*10000000);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}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