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7A05-00E3-B304-AC15-73041DFF2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4FA41-D7DD-64E1-99B2-0FBD920E1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64D6-ABB8-6EDF-B7CE-D3AB5C17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8B3-0AFF-4BC2-9C2E-7C4B5C86F006}" type="datetimeFigureOut">
              <a:rPr lang="nl-NL" smtClean="0"/>
              <a:t>5-11-2024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5818-44B0-9B56-4FB3-3F8DC69F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13BB6-65D1-C66D-2E3D-C76340C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7B2-72B0-4332-90C9-F239928312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80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CCF2-6183-DD6B-31B0-0DB943E4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CDB46-7B68-B04B-C270-83D889197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FA7A-6DE7-F826-A3EC-733BB119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8B3-0AFF-4BC2-9C2E-7C4B5C86F006}" type="datetimeFigureOut">
              <a:rPr lang="nl-NL" smtClean="0"/>
              <a:t>5-11-2024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9A43-5BBE-F727-C91A-24495C58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39249-1A68-A43F-C0FE-1BA2B49A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7B2-72B0-4332-90C9-F239928312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7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2733D-D438-B152-79F6-05072F443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BD07F-FEC4-EEF4-94A9-758A9EA01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860A1-AF6F-539E-9E43-D17F3439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8B3-0AFF-4BC2-9C2E-7C4B5C86F006}" type="datetimeFigureOut">
              <a:rPr lang="nl-NL" smtClean="0"/>
              <a:t>5-11-2024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710B-A301-39EC-32CB-9AE54434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46E3-A115-CAC5-FF59-B6AF8A51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7B2-72B0-4332-90C9-F239928312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246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1238-45B3-34AF-BCD7-C73580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E860-1B5C-34FD-BC23-2B0FBC38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88387-A0F6-8166-8B02-CF310554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8B3-0AFF-4BC2-9C2E-7C4B5C86F006}" type="datetimeFigureOut">
              <a:rPr lang="nl-NL" smtClean="0"/>
              <a:t>5-11-2024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A352-8039-3FB1-7710-F598374C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942C-4C99-487B-7F22-214716A8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7B2-72B0-4332-90C9-F239928312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0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560F-1852-261F-0B75-E48F1B99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BC1D1-DD1D-F9B5-CDD5-CAA9B7817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93E2-FF8C-4183-9416-BBBAC804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8B3-0AFF-4BC2-9C2E-7C4B5C86F006}" type="datetimeFigureOut">
              <a:rPr lang="nl-NL" smtClean="0"/>
              <a:t>5-11-2024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658D-E4C9-B098-C8E0-30FE81D3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59D0-1FB6-3C32-0A78-051BF42D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7B2-72B0-4332-90C9-F239928312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1E70-A235-ADB6-DC62-B7A1E089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C084-1A10-FE63-4519-E1C70BA66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F59E0-8DED-D737-0818-6933CB53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40D27-28A4-CFE9-3519-2E529525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8B3-0AFF-4BC2-9C2E-7C4B5C86F006}" type="datetimeFigureOut">
              <a:rPr lang="nl-NL" smtClean="0"/>
              <a:t>5-11-2024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B34BE-AC39-7142-660E-DE801BFF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53242-E52C-337F-EB1B-4473B8F8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7B2-72B0-4332-90C9-F239928312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67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CAE4-9906-E86C-D1D1-7B1FEED6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88F5-E061-CB8B-569C-A67F308B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DF3BE-3383-94B9-5575-9EBBD193B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2BB02-B937-D586-CF17-99A8271FB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3ED8B-9A62-A459-CB5D-C8867A532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27887-BEA8-C8A6-EA2B-65051281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8B3-0AFF-4BC2-9C2E-7C4B5C86F006}" type="datetimeFigureOut">
              <a:rPr lang="nl-NL" smtClean="0"/>
              <a:t>5-11-2024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ABF7C-ACD0-81A3-C8CB-8968D1C4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007BF-DE10-5CD0-43F7-CA1B8CEC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7B2-72B0-4332-90C9-F239928312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19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7A08-A74D-6A0D-26A8-B3560F12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947C2-7FD2-8419-B672-8C00F21D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8B3-0AFF-4BC2-9C2E-7C4B5C86F006}" type="datetimeFigureOut">
              <a:rPr lang="nl-NL" smtClean="0"/>
              <a:t>5-11-2024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60210-11B7-9ED9-60A5-0859C715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312B6-30DC-BD8F-4590-FF4D76BC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7B2-72B0-4332-90C9-F239928312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94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F3914-6371-2764-DC2E-559D0C84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8B3-0AFF-4BC2-9C2E-7C4B5C86F006}" type="datetimeFigureOut">
              <a:rPr lang="nl-NL" smtClean="0"/>
              <a:t>5-11-2024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ED0D4-9552-122F-A645-07728567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CD896-9144-44A2-D8AD-01AD33E1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7B2-72B0-4332-90C9-F239928312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82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03B1-F385-D1FF-124D-597B2276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A9DB-D068-D897-D34E-0CEEF831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68E0B-39E9-C4E4-DA4B-53968EFDC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A51B7-6DBF-BFA7-A1CD-EDCACA7D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8B3-0AFF-4BC2-9C2E-7C4B5C86F006}" type="datetimeFigureOut">
              <a:rPr lang="nl-NL" smtClean="0"/>
              <a:t>5-11-2024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6E5C0-A89F-0928-7C0D-6AA0A89E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BF2C0-97C9-33B3-8E2A-71B6D528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7B2-72B0-4332-90C9-F239928312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66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B278-2185-A36D-01F2-8DE86A2D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024A0-186E-5803-2CE1-FAF2E8BA3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571E-B77B-9AD7-B025-F58114995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7F2B4-9504-6301-618C-2D73E917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8B3-0AFF-4BC2-9C2E-7C4B5C86F006}" type="datetimeFigureOut">
              <a:rPr lang="nl-NL" smtClean="0"/>
              <a:t>5-11-2024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4F0C5-39B7-7D73-BB0F-04FC6CFE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A8D44-BFEF-E461-4D67-E0DB6BCC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87B2-72B0-4332-90C9-F239928312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497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C2090-399B-7619-7742-3B3A89D8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D068A-6BF0-3017-AC33-CEAAAF0B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A19E6-B914-78E6-99BF-779A33914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28B3-0AFF-4BC2-9C2E-7C4B5C86F006}" type="datetimeFigureOut">
              <a:rPr lang="nl-NL" smtClean="0"/>
              <a:t>5-11-2024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1CCB-D43D-3177-0A69-054FE2439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FE6C-5B18-1520-20B7-39BA483A6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87B2-72B0-4332-90C9-F239928312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51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F0DD0-26DE-F62B-6115-5537EAD5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57" y="1510917"/>
            <a:ext cx="989785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7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BA709-D2E4-7F7D-A757-25604FD0B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5BC335-D025-3DA0-5698-351D31E3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1" y="1844171"/>
            <a:ext cx="9688277" cy="3953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E23545-3720-5D33-45A7-9C67660E39D1}"/>
              </a:ext>
            </a:extLst>
          </p:cNvPr>
          <p:cNvSpPr txBox="1"/>
          <p:nvPr/>
        </p:nvSpPr>
        <p:spPr>
          <a:xfrm>
            <a:off x="729343" y="502425"/>
            <a:ext cx="1073331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Top Countries by Number of Events: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U.S., India and Canada</a:t>
            </a:r>
            <a:endParaRPr lang="nl-N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9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F3A74-7679-BAC3-3E5C-3301FDDD9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8DECEE-B57D-2113-A055-B73373F21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1" y="1793236"/>
            <a:ext cx="10983858" cy="2667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07C325-50BB-132C-6D3C-6861DA16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1" y="4772666"/>
            <a:ext cx="11441122" cy="562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C40336-7CD9-A986-84D0-31F43551E4AE}"/>
              </a:ext>
            </a:extLst>
          </p:cNvPr>
          <p:cNvSpPr txBox="1"/>
          <p:nvPr/>
        </p:nvSpPr>
        <p:spPr>
          <a:xfrm>
            <a:off x="729343" y="687091"/>
            <a:ext cx="1073331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Cumulative Conversion Rate Breakdown Top 3 Countries</a:t>
            </a:r>
            <a:endParaRPr lang="nl-N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5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99059-1012-427A-AE2F-875C099D6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766744-F485-9D81-A417-85095744E3EC}"/>
              </a:ext>
            </a:extLst>
          </p:cNvPr>
          <p:cNvSpPr txBox="1"/>
          <p:nvPr/>
        </p:nvSpPr>
        <p:spPr>
          <a:xfrm>
            <a:off x="786493" y="491056"/>
            <a:ext cx="1073331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Cumulative Drop Rate vs Conversion Rate Top 3 Countries</a:t>
            </a:r>
            <a:endParaRPr lang="nl-N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2F91F-6C71-FB85-896B-6F06F3E2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78" y="1882901"/>
            <a:ext cx="10673443" cy="1208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4D31E-C580-D400-0089-3EE32C5B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435" y="3429000"/>
            <a:ext cx="4547179" cy="2845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E248C-1863-BA3F-40D2-05DB8C0B3E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665" b="-20662"/>
          <a:stretch/>
        </p:blipFill>
        <p:spPr>
          <a:xfrm>
            <a:off x="7984671" y="1309443"/>
            <a:ext cx="2596244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2E7B5-2AF6-984E-C3D5-0BC121E9D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E4DD32-0C64-D9A0-94D3-2105BF0A1CC6}"/>
              </a:ext>
            </a:extLst>
          </p:cNvPr>
          <p:cNvSpPr txBox="1"/>
          <p:nvPr/>
        </p:nvSpPr>
        <p:spPr>
          <a:xfrm>
            <a:off x="786493" y="491056"/>
            <a:ext cx="1073331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Cumulative Drop Rate vs Conversion Rate Top 3 Countries</a:t>
            </a:r>
            <a:endParaRPr lang="nl-N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67C49-79D7-5671-AFEA-9CB1610A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78" y="1882901"/>
            <a:ext cx="10673443" cy="1208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874F0-3581-0CFD-1BD7-AF74108025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665" b="-20662"/>
          <a:stretch/>
        </p:blipFill>
        <p:spPr>
          <a:xfrm>
            <a:off x="7984671" y="1309443"/>
            <a:ext cx="2596244" cy="461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0484D9-D3BF-8ADE-B075-D7BCBC5DE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78" y="3862397"/>
            <a:ext cx="1065996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2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Neeltje Schoenmaker</dc:creator>
  <cp:lastModifiedBy>Neeltje Schoenmaker</cp:lastModifiedBy>
  <cp:revision>3</cp:revision>
  <dcterms:created xsi:type="dcterms:W3CDTF">2024-11-05T16:25:18Z</dcterms:created>
  <dcterms:modified xsi:type="dcterms:W3CDTF">2024-11-05T16:29:50Z</dcterms:modified>
</cp:coreProperties>
</file>