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A92-0CD1-963C-8A81-A13CA5D0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22816-F804-802B-C158-3EE09A24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8972-83F8-A430-0021-B307554C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EEF95-3EF6-1922-E0F3-48937BF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3758-B082-DD2B-7A81-C3956756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8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962A-CD0A-98A7-0F9F-23865C28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1794F-B7DE-0905-6136-2292DF43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4D8A-E53B-8DD2-1E87-EF4B0404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B4EC-E399-4F0B-4310-E4DEC44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034F-9D68-6985-16C4-4A5BA1A2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13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19145-E9C9-B411-D303-794F2AC18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BAE8E-AFD0-C5FF-1C2D-00B685CD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9613-0A56-86D5-37EE-E7D5D993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1D93-2F24-5035-8C33-6B7E1FF0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D58A-F9E4-3FAA-971D-637ABA6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12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7217-D33E-13EA-8417-B4339C12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3A29-EEF4-2CB8-71BC-54D08146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D0FB-9821-46A8-78AC-C9291B17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FACF3-B092-2610-2166-9D6E31B3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A752-E5E2-D292-2A3E-442141D4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40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99FF-2DE1-F5BC-26A6-8D491231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8250E-DE12-65EC-994C-5684E369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4304-5B94-EB8A-88E3-8CFA2BB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218F-2676-DF2D-3A4F-873921A9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5C05-8E06-615A-4D79-45522CAA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49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C6F-29B4-3D7E-1B47-BCEE717B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BAFF-F59B-215C-32D6-D0589831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E8E2C-7B69-AFAB-B2F1-F06CF83C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59C2-CB9C-38F5-1E84-1FC7E42D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74969-EEF5-EDF5-52D8-C04BBF7D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303-7E21-E99C-9C3C-9FF5D20D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9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0A04-E119-961B-3BAC-CD9A23EA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9D760-3205-E3A9-6DBD-2EEFB44E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8080B-1332-91F9-3893-9EB5B3998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5DB9D-C4F8-2193-91C7-90592AB0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2A4D-3B72-A0A9-F125-F20CC3158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B8F5-7AA3-5540-2E03-F9C022D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1D12D-FFD3-78BB-D9E1-4B2B0756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1471-4A25-874B-3CE2-BBA67314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3DE4-DA3F-6436-4E90-CBE8C0D3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B0989-2F35-356A-49BD-38F8389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9AD50-054D-4E89-47BC-3D937E0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75D7F-F426-7DFF-C052-6244CDBF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7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23EA0-7712-09C9-4B64-DDC1BC44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FA309-E8EE-0FE9-8776-892ECAD3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9255-3703-39FE-B7DF-727C29F6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59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EBD7-6471-FD8F-F9F7-3E906BFC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7E1E-29DF-282A-3792-760A732B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4469C-2A19-76EA-F00A-8B3BE5403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C636-BD79-2A9B-C951-BB38F21B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DA31B-8B24-7714-9A06-11F31B59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242DF-7F08-A193-F25C-FBC22ABD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7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F80C-6F5E-1374-6EAF-58920F9E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E962A-6EF6-B3CB-2913-72F2B301F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4C96C-12BF-B6FB-2934-D2EA0A30D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3750-92A1-EE37-E5B8-8F191FA9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3207-B72F-B3F7-571A-504E80E5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1B9B-E76B-BE15-6838-355D7E9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25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24211-6454-105A-02DA-0361C9F8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52ED-F532-86FE-8333-7B94B731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F711-809F-8B26-92AE-ACC777133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09B4B-CC68-4917-8620-EC00A2B65D67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B1C7-698B-C73C-3580-5CAF8EF8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DCB9-5057-0819-4EF7-B7B3C2CBD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1F269-5032-4716-BD39-A17FECDD66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53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2B6D-73FB-D708-7155-427412BC7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ERT </a:t>
            </a:r>
            <a:r>
              <a:rPr lang="nl-NL" dirty="0"/>
              <a:t>Simulaties Kornwerderzand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BBE43-68AD-427D-DD34-35C715AE1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8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4021-9977-CE88-E49B-0478DE26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2945-0F4C-2FAB-5066-5812146C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Mesh</a:t>
            </a:r>
          </a:p>
          <a:p>
            <a:r>
              <a:rPr lang="en-US" dirty="0"/>
              <a:t>Simulation data</a:t>
            </a:r>
          </a:p>
          <a:p>
            <a:r>
              <a:rPr lang="en-US" dirty="0"/>
              <a:t>Inversion</a:t>
            </a:r>
          </a:p>
          <a:p>
            <a:r>
              <a:rPr lang="en-US" dirty="0"/>
              <a:t>What if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941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4C9F-2330-05CD-B1B8-4BB9C166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7FD8-13B2-BA73-3245-EFBE26CF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Previously, we used a very simplified ‘earth’ as our model space</a:t>
            </a:r>
          </a:p>
          <a:p>
            <a:pPr lvl="1"/>
            <a:r>
              <a:rPr lang="en-US" dirty="0"/>
              <a:t>Real topography</a:t>
            </a:r>
          </a:p>
          <a:p>
            <a:pPr lvl="1"/>
            <a:r>
              <a:rPr lang="en-US" dirty="0"/>
              <a:t>But…</a:t>
            </a:r>
          </a:p>
          <a:p>
            <a:pPr lvl="1"/>
            <a:r>
              <a:rPr lang="en-US" dirty="0"/>
              <a:t>2 homogeneous ‘zones’</a:t>
            </a:r>
          </a:p>
          <a:p>
            <a:pPr lvl="1"/>
            <a:r>
              <a:rPr lang="en-US" dirty="0"/>
              <a:t>Salt zone is a bubble on the                                                                                                   bottom</a:t>
            </a:r>
          </a:p>
          <a:p>
            <a:pPr lvl="1"/>
            <a:r>
              <a:rPr lang="en-US" dirty="0"/>
              <a:t>Sharp boundary between salt                                                                                                 and fresh zone</a:t>
            </a:r>
          </a:p>
          <a:p>
            <a:r>
              <a:rPr lang="en-US" dirty="0"/>
              <a:t>This gives us a first impression                                                                                            of how the measurements work,                                                                                           but is unrealistic in the end.</a:t>
            </a:r>
          </a:p>
          <a:p>
            <a:pPr lvl="1"/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3D7B1-50E4-B558-3C91-FFA63DD7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5075"/>
            <a:ext cx="600075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3A47C-A965-F379-DA29-4FB0D3D8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4288632"/>
            <a:ext cx="59912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AD5D-E909-A847-BAD0-E706DBC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747E-2846-2E05-A1FA-358BF5F7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realistic approach: use D-HY</a:t>
            </a:r>
            <a:r>
              <a:rPr lang="nl-NL" dirty="0"/>
              <a:t>DRO </a:t>
            </a:r>
            <a:r>
              <a:rPr lang="nl-NL" dirty="0" err="1"/>
              <a:t>results</a:t>
            </a:r>
            <a:r>
              <a:rPr lang="nl-NL" dirty="0"/>
              <a:t> as input model</a:t>
            </a:r>
          </a:p>
          <a:p>
            <a:pPr lvl="1"/>
            <a:r>
              <a:rPr lang="nl-NL" dirty="0" err="1"/>
              <a:t>Gives</a:t>
            </a:r>
            <a:r>
              <a:rPr lang="nl-NL" dirty="0"/>
              <a:t> a more </a:t>
            </a:r>
            <a:r>
              <a:rPr lang="nl-NL" dirty="0" err="1"/>
              <a:t>realistic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salinity</a:t>
            </a:r>
            <a:endParaRPr lang="en-US" dirty="0"/>
          </a:p>
          <a:p>
            <a:pPr lvl="1"/>
            <a:r>
              <a:rPr lang="en-US" dirty="0"/>
              <a:t>Gives different ‘possibilities’ of salinity distribution that we can test our setup on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5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105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ERT Simulaties Kornwerderzand</vt:lpstr>
      <vt:lpstr>Contents</vt:lpstr>
      <vt:lpstr>Model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Eline Leentvaar</dc:creator>
  <cp:lastModifiedBy>Eline Leentvaar</cp:lastModifiedBy>
  <cp:revision>1</cp:revision>
  <dcterms:created xsi:type="dcterms:W3CDTF">2024-11-13T16:08:51Z</dcterms:created>
  <dcterms:modified xsi:type="dcterms:W3CDTF">2024-11-14T09:23:17Z</dcterms:modified>
</cp:coreProperties>
</file>