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7" r:id="rId4"/>
    <p:sldId id="258" r:id="rId5"/>
    <p:sldId id="259" r:id="rId6"/>
    <p:sldId id="260" r:id="rId7"/>
    <p:sldId id="264" r:id="rId8"/>
    <p:sldId id="261" r:id="rId9"/>
    <p:sldId id="262" r:id="rId1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Univers"/>
        <a:ea typeface="Univers"/>
        <a:cs typeface="Univers"/>
        <a:sym typeface="Univers"/>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Univers"/>
        <a:ea typeface="Univers"/>
        <a:cs typeface="Univers"/>
        <a:sym typeface="Univers"/>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Univers"/>
        <a:ea typeface="Univers"/>
        <a:cs typeface="Univers"/>
        <a:sym typeface="Univers"/>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Univers"/>
        <a:ea typeface="Univers"/>
        <a:cs typeface="Univers"/>
        <a:sym typeface="Univers"/>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Univers"/>
        <a:ea typeface="Univers"/>
        <a:cs typeface="Univers"/>
        <a:sym typeface="Univers"/>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Univers"/>
        <a:ea typeface="Univers"/>
        <a:cs typeface="Univers"/>
        <a:sym typeface="Univers"/>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Univers"/>
        <a:ea typeface="Univers"/>
        <a:cs typeface="Univers"/>
        <a:sym typeface="Univers"/>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Univers"/>
        <a:ea typeface="Univers"/>
        <a:cs typeface="Univers"/>
        <a:sym typeface="Univers"/>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Univers"/>
        <a:ea typeface="Univers"/>
        <a:cs typeface="Univers"/>
        <a:sym typeface="Univer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9" name="Shape 199"/>
          <p:cNvSpPr/>
          <p:nvPr>
            <p:ph type="sldImg"/>
          </p:nvPr>
        </p:nvSpPr>
        <p:spPr>
          <a:xfrm>
            <a:off x="1143000" y="685800"/>
            <a:ext cx="4572000" cy="3429000"/>
          </a:xfrm>
          <a:prstGeom prst="rect">
            <a:avLst/>
          </a:prstGeom>
        </p:spPr>
        <p:txBody>
          <a:bodyPr/>
          <a:lstStyle/>
          <a:p/>
        </p:txBody>
      </p:sp>
      <p:sp>
        <p:nvSpPr>
          <p:cNvPr id="200" name="Shape 200"/>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p:cSld name="Title Only Slide">
    <p:bg>
      <p:bgPr>
        <a:gradFill flip="none" rotWithShape="1">
          <a:gsLst>
            <a:gs pos="0">
              <a:schemeClr val="accent2"/>
            </a:gs>
            <a:gs pos="100000">
              <a:schemeClr val="accent4"/>
            </a:gs>
          </a:gsLst>
          <a:lin ang="2700000" scaled="0"/>
        </a:gradFill>
        <a:effectLst/>
      </p:bgPr>
    </p:bg>
    <p:spTree>
      <p:nvGrpSpPr>
        <p:cNvPr id="1" name=""/>
        <p:cNvGrpSpPr/>
        <p:nvPr/>
      </p:nvGrpSpPr>
      <p:grpSpPr>
        <a:xfrm>
          <a:off x="0" y="0"/>
          <a:ext cx="0" cy="0"/>
          <a:chOff x="0" y="0"/>
          <a:chExt cx="0" cy="0"/>
        </a:xfrm>
      </p:grpSpPr>
      <p:sp>
        <p:nvSpPr>
          <p:cNvPr id="12" name="Title Text"/>
          <p:cNvSpPr txBox="1"/>
          <p:nvPr>
            <p:ph type="title" hasCustomPrompt="1"/>
          </p:nvPr>
        </p:nvSpPr>
        <p:spPr>
          <a:xfrm>
            <a:off x="1280158" y="357808"/>
            <a:ext cx="7983111" cy="3080337"/>
          </a:xfrm>
          <a:prstGeom prst="rect">
            <a:avLst/>
          </a:prstGeom>
        </p:spPr>
        <p:txBody>
          <a:bodyPr lIns="0" tIns="0" rIns="0" bIns="0"/>
          <a:lstStyle>
            <a:lvl1pPr>
              <a:lnSpc>
                <a:spcPts val="5400"/>
              </a:lnSpc>
              <a:defRPr sz="5400" b="1" cap="all">
                <a:solidFill>
                  <a:srgbClr val="FFFFFF"/>
                </a:solidFill>
              </a:defRPr>
            </a:lvl1pPr>
          </a:lstStyle>
          <a:p>
            <a:r>
              <a:t>Title Text</a:t>
            </a:r>
          </a:p>
        </p:txBody>
      </p:sp>
      <p:sp>
        <p:nvSpPr>
          <p:cNvPr id="13" name="Straight Connector 8"/>
          <p:cNvSpPr/>
          <p:nvPr/>
        </p:nvSpPr>
        <p:spPr>
          <a:xfrm flipH="1">
            <a:off x="1280160" y="3496321"/>
            <a:ext cx="1" cy="3352801"/>
          </a:xfrm>
          <a:prstGeom prst="line">
            <a:avLst/>
          </a:prstGeom>
          <a:ln w="25400" cap="sq">
            <a:solidFill>
              <a:srgbClr val="FFFFFF"/>
            </a:solidFill>
            <a:bevel/>
          </a:ln>
        </p:spPr>
        <p:txBody>
          <a:bodyPr lIns="45719" rIns="45719"/>
          <a:lstStyle/>
          <a:p/>
        </p:txBody>
      </p:sp>
      <p:grpSp>
        <p:nvGrpSpPr>
          <p:cNvPr id="17" name="Group 3"/>
          <p:cNvGrpSpPr/>
          <p:nvPr/>
        </p:nvGrpSpPr>
        <p:grpSpPr>
          <a:xfrm>
            <a:off x="8161510" y="2744546"/>
            <a:ext cx="465457" cy="581433"/>
            <a:chOff x="0" y="0"/>
            <a:chExt cx="465456" cy="581432"/>
          </a:xfrm>
        </p:grpSpPr>
        <p:sp>
          <p:nvSpPr>
            <p:cNvPr id="14" name="Graphic 12"/>
            <p:cNvSpPr/>
            <p:nvPr/>
          </p:nvSpPr>
          <p:spPr>
            <a:xfrm>
              <a:off x="374317" y="229293"/>
              <a:ext cx="91139" cy="91139"/>
            </a:xfrm>
            <a:prstGeom prst="ellipse">
              <a:avLst/>
            </a:prstGeom>
            <a:solidFill>
              <a:srgbClr val="FFFFFF"/>
            </a:solidFill>
            <a:ln w="12700" cap="flat">
              <a:noFill/>
              <a:miter lim="400000"/>
            </a:ln>
            <a:effectLst/>
          </p:spPr>
          <p:txBody>
            <a:bodyPr wrap="square" lIns="45719" tIns="45719" rIns="45719" bIns="45719" numCol="1" anchor="ctr">
              <a:noAutofit/>
            </a:bodyPr>
            <a:lstStyle/>
            <a:p/>
          </p:txBody>
        </p:sp>
        <p:sp>
          <p:nvSpPr>
            <p:cNvPr id="15" name="Graphic 13"/>
            <p:cNvSpPr/>
            <p:nvPr/>
          </p:nvSpPr>
          <p:spPr>
            <a:xfrm>
              <a:off x="15539" y="-1"/>
              <a:ext cx="139039" cy="139039"/>
            </a:xfrm>
            <a:custGeom>
              <a:avLst/>
              <a:gdLst/>
              <a:ahLst/>
              <a:cxnLst>
                <a:cxn ang="0">
                  <a:pos x="wd2" y="hd2"/>
                </a:cxn>
                <a:cxn ang="5400000">
                  <a:pos x="wd2" y="hd2"/>
                </a:cxn>
                <a:cxn ang="10800000">
                  <a:pos x="wd2" y="hd2"/>
                </a:cxn>
                <a:cxn ang="16200000">
                  <a:pos x="wd2" y="hd2"/>
                </a:cxn>
              </a:cxnLst>
              <a:rect l="0" t="0" r="r" b="b"/>
              <a:pathLst>
                <a:path w="21600" h="21600" extrusionOk="0">
                  <a:moveTo>
                    <a:pt x="20134" y="9334"/>
                  </a:moveTo>
                  <a:lnTo>
                    <a:pt x="12266" y="9334"/>
                  </a:lnTo>
                  <a:lnTo>
                    <a:pt x="12266" y="1466"/>
                  </a:lnTo>
                  <a:cubicBezTo>
                    <a:pt x="12266" y="656"/>
                    <a:pt x="11610" y="0"/>
                    <a:pt x="10800" y="0"/>
                  </a:cubicBezTo>
                  <a:cubicBezTo>
                    <a:pt x="9990" y="0"/>
                    <a:pt x="9334" y="656"/>
                    <a:pt x="9334" y="1466"/>
                  </a:cubicBezTo>
                  <a:lnTo>
                    <a:pt x="9334" y="9334"/>
                  </a:lnTo>
                  <a:lnTo>
                    <a:pt x="1466" y="9334"/>
                  </a:lnTo>
                  <a:cubicBezTo>
                    <a:pt x="656" y="9334"/>
                    <a:pt x="0" y="9990"/>
                    <a:pt x="0" y="10800"/>
                  </a:cubicBezTo>
                  <a:cubicBezTo>
                    <a:pt x="0" y="11610"/>
                    <a:pt x="656" y="12266"/>
                    <a:pt x="1466" y="12266"/>
                  </a:cubicBezTo>
                  <a:lnTo>
                    <a:pt x="9334" y="12266"/>
                  </a:lnTo>
                  <a:lnTo>
                    <a:pt x="9334" y="20134"/>
                  </a:lnTo>
                  <a:cubicBezTo>
                    <a:pt x="9334" y="20944"/>
                    <a:pt x="9990" y="21600"/>
                    <a:pt x="10800" y="21600"/>
                  </a:cubicBezTo>
                  <a:cubicBezTo>
                    <a:pt x="11610" y="21600"/>
                    <a:pt x="12266" y="20944"/>
                    <a:pt x="12266" y="20134"/>
                  </a:cubicBezTo>
                  <a:lnTo>
                    <a:pt x="12266" y="12266"/>
                  </a:lnTo>
                  <a:lnTo>
                    <a:pt x="20134" y="12266"/>
                  </a:lnTo>
                  <a:cubicBezTo>
                    <a:pt x="20944" y="12266"/>
                    <a:pt x="21600" y="11610"/>
                    <a:pt x="21600" y="10800"/>
                  </a:cubicBezTo>
                  <a:cubicBezTo>
                    <a:pt x="21600" y="9990"/>
                    <a:pt x="20944" y="9334"/>
                    <a:pt x="20134" y="9334"/>
                  </a:cubicBezTo>
                  <a:close/>
                </a:path>
              </a:pathLst>
            </a:custGeom>
            <a:solidFill>
              <a:srgbClr val="FFFFFF"/>
            </a:solidFill>
            <a:ln w="12700" cap="flat">
              <a:noFill/>
              <a:miter lim="400000"/>
            </a:ln>
            <a:effectLst/>
          </p:spPr>
          <p:txBody>
            <a:bodyPr wrap="square" lIns="45719" tIns="45719" rIns="45719" bIns="45719" numCol="1" anchor="ctr">
              <a:noAutofit/>
            </a:bodyPr>
            <a:lstStyle/>
            <a:p/>
          </p:txBody>
        </p:sp>
        <p:sp>
          <p:nvSpPr>
            <p:cNvPr id="16" name="Graphic 15"/>
            <p:cNvSpPr/>
            <p:nvPr/>
          </p:nvSpPr>
          <p:spPr>
            <a:xfrm>
              <a:off x="-1" y="453719"/>
              <a:ext cx="127714" cy="127714"/>
            </a:xfrm>
            <a:custGeom>
              <a:avLst/>
              <a:gdLst/>
              <a:ahLst/>
              <a:cxnLst>
                <a:cxn ang="0">
                  <a:pos x="wd2" y="hd2"/>
                </a:cxn>
                <a:cxn ang="5400000">
                  <a:pos x="wd2" y="hd2"/>
                </a:cxn>
                <a:cxn ang="10800000">
                  <a:pos x="wd2" y="hd2"/>
                </a:cxn>
                <a:cxn ang="16200000">
                  <a:pos x="wd2" y="hd2"/>
                </a:cxn>
              </a:cxnLst>
              <a:rect l="0" t="0" r="r" b="b"/>
              <a:pathLst>
                <a:path w="21600" h="21600" extrusionOk="0">
                  <a:moveTo>
                    <a:pt x="10800" y="3192"/>
                  </a:moveTo>
                  <a:cubicBezTo>
                    <a:pt x="15002" y="3192"/>
                    <a:pt x="18408" y="6598"/>
                    <a:pt x="18408" y="10800"/>
                  </a:cubicBezTo>
                  <a:cubicBezTo>
                    <a:pt x="18408" y="15002"/>
                    <a:pt x="15002" y="18408"/>
                    <a:pt x="10800" y="18408"/>
                  </a:cubicBezTo>
                  <a:cubicBezTo>
                    <a:pt x="6598" y="18408"/>
                    <a:pt x="3192" y="15002"/>
                    <a:pt x="3192" y="10800"/>
                  </a:cubicBezTo>
                  <a:cubicBezTo>
                    <a:pt x="3196" y="6600"/>
                    <a:pt x="6600" y="3196"/>
                    <a:pt x="10800" y="3192"/>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w="12700" cap="flat">
              <a:noFill/>
              <a:miter lim="400000"/>
            </a:ln>
            <a:effectLst/>
          </p:spPr>
          <p:txBody>
            <a:bodyPr wrap="square" lIns="45719" tIns="45719" rIns="45719" bIns="45719" numCol="1" anchor="ctr">
              <a:noAutofit/>
            </a:bodyPr>
            <a:lstStyle/>
            <a:p/>
          </p:txBody>
        </p:sp>
      </p:grpSp>
      <p:sp>
        <p:nvSpPr>
          <p:cNvPr id="18" name="Slide Number"/>
          <p:cNvSpPr txBox="1"/>
          <p:nvPr>
            <p:ph type="sldNum" sz="quarter" idx="2"/>
          </p:nvPr>
        </p:nvSpPr>
        <p:spPr>
          <a:xfrm>
            <a:off x="7315200" y="6356350"/>
            <a:ext cx="2844800" cy="3683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p:cSld name="Title and image 2">
    <p:spTree>
      <p:nvGrpSpPr>
        <p:cNvPr id="1" name=""/>
        <p:cNvGrpSpPr/>
        <p:nvPr/>
      </p:nvGrpSpPr>
      <p:grpSpPr>
        <a:xfrm>
          <a:off x="0" y="0"/>
          <a:ext cx="0" cy="0"/>
          <a:chOff x="0" y="0"/>
          <a:chExt cx="0" cy="0"/>
        </a:xfrm>
      </p:grpSpPr>
      <p:sp>
        <p:nvSpPr>
          <p:cNvPr id="132" name="Click to add title"/>
          <p:cNvSpPr txBox="1"/>
          <p:nvPr>
            <p:ph type="title" hasCustomPrompt="1"/>
          </p:nvPr>
        </p:nvSpPr>
        <p:spPr>
          <a:xfrm>
            <a:off x="1280158" y="640080"/>
            <a:ext cx="4815837" cy="2103121"/>
          </a:xfrm>
          <a:prstGeom prst="rect">
            <a:avLst/>
          </a:prstGeom>
        </p:spPr>
        <p:txBody>
          <a:bodyPr lIns="0" tIns="0" rIns="0" bIns="0" anchor="ctr"/>
          <a:lstStyle>
            <a:lvl1pPr>
              <a:defRPr b="1" cap="all"/>
            </a:lvl1pPr>
          </a:lstStyle>
          <a:p>
            <a:r>
              <a:t>Click to add title</a:t>
            </a:r>
          </a:p>
        </p:txBody>
      </p:sp>
      <p:sp>
        <p:nvSpPr>
          <p:cNvPr id="133" name="Body Level One…"/>
          <p:cNvSpPr txBox="1"/>
          <p:nvPr>
            <p:ph type="body" sz="quarter" idx="1" hasCustomPrompt="1"/>
          </p:nvPr>
        </p:nvSpPr>
        <p:spPr>
          <a:xfrm>
            <a:off x="6531426" y="640080"/>
            <a:ext cx="5122890" cy="2103121"/>
          </a:xfrm>
          <a:prstGeom prst="rect">
            <a:avLst/>
          </a:prstGeom>
        </p:spPr>
        <p:txBody>
          <a:bodyPr lIns="0" tIns="0" rIns="0" bIns="0" anchor="ctr"/>
          <a:lstStyle>
            <a:lvl1pPr marL="0" indent="0">
              <a:lnSpc>
                <a:spcPct val="110000"/>
              </a:lnSpc>
              <a:buSzTx/>
              <a:buFontTx/>
              <a:buNone/>
              <a:defRPr sz="1800"/>
            </a:lvl1pPr>
            <a:lvl2pPr marL="257175" indent="-257175">
              <a:lnSpc>
                <a:spcPct val="110000"/>
              </a:lnSpc>
              <a:buFontTx/>
              <a:defRPr sz="1800"/>
            </a:lvl2pPr>
            <a:lvl3pPr marL="522605" indent="-294005">
              <a:lnSpc>
                <a:spcPct val="110000"/>
              </a:lnSpc>
              <a:buFontTx/>
              <a:defRPr sz="1800"/>
            </a:lvl3pPr>
            <a:lvl4pPr marL="800100" indent="-342900">
              <a:lnSpc>
                <a:spcPct val="110000"/>
              </a:lnSpc>
              <a:buFontTx/>
              <a:defRPr sz="1800"/>
            </a:lvl4pPr>
            <a:lvl5pPr marL="2122805" indent="-294005">
              <a:lnSpc>
                <a:spcPct val="110000"/>
              </a:lnSpc>
              <a:buFontTx/>
              <a:defRPr sz="1800"/>
            </a:lvl5pPr>
          </a:lstStyle>
          <a:p>
            <a:r>
              <a:t>Click to add text</a:t>
            </a:r>
          </a:p>
          <a:p>
            <a:pPr lvl="1"/>
          </a:p>
          <a:p>
            <a:pPr lvl="2"/>
          </a:p>
          <a:p>
            <a:pPr lvl="3"/>
          </a:p>
          <a:p>
            <a:pPr lvl="4"/>
          </a:p>
        </p:txBody>
      </p:sp>
      <p:sp>
        <p:nvSpPr>
          <p:cNvPr id="134" name="Straight Connector 3"/>
          <p:cNvSpPr/>
          <p:nvPr/>
        </p:nvSpPr>
        <p:spPr>
          <a:xfrm flipH="1">
            <a:off x="740663" y="1371600"/>
            <a:ext cx="1" cy="5486400"/>
          </a:xfrm>
          <a:prstGeom prst="line">
            <a:avLst/>
          </a:prstGeom>
          <a:ln w="25400" cap="sq">
            <a:solidFill>
              <a:srgbClr val="926891"/>
            </a:solidFill>
            <a:bevel/>
          </a:ln>
        </p:spPr>
        <p:txBody>
          <a:bodyPr lIns="45719" rIns="45719"/>
          <a:lstStyle/>
          <a:p/>
        </p:txBody>
      </p:sp>
      <p:sp>
        <p:nvSpPr>
          <p:cNvPr id="135" name="Slide Number"/>
          <p:cNvSpPr txBox="1"/>
          <p:nvPr>
            <p:ph type="sldNum" sz="quarter" idx="2"/>
          </p:nvPr>
        </p:nvSpPr>
        <p:spPr>
          <a:xfrm>
            <a:off x="600430" y="726630"/>
            <a:ext cx="292373" cy="279401"/>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p:cSld name="2_Comparison">
    <p:spTree>
      <p:nvGrpSpPr>
        <p:cNvPr id="1" name=""/>
        <p:cNvGrpSpPr/>
        <p:nvPr/>
      </p:nvGrpSpPr>
      <p:grpSpPr>
        <a:xfrm>
          <a:off x="0" y="0"/>
          <a:ext cx="0" cy="0"/>
          <a:chOff x="0" y="0"/>
          <a:chExt cx="0" cy="0"/>
        </a:xfrm>
      </p:grpSpPr>
      <p:sp>
        <p:nvSpPr>
          <p:cNvPr id="142" name="Title Text"/>
          <p:cNvSpPr txBox="1"/>
          <p:nvPr>
            <p:ph type="title" hasCustomPrompt="1"/>
          </p:nvPr>
        </p:nvSpPr>
        <p:spPr>
          <a:xfrm>
            <a:off x="1280158" y="4970638"/>
            <a:ext cx="9144001" cy="1280161"/>
          </a:xfrm>
          <a:prstGeom prst="rect">
            <a:avLst/>
          </a:prstGeom>
        </p:spPr>
        <p:txBody>
          <a:bodyPr lIns="0" tIns="0" rIns="0" bIns="0"/>
          <a:lstStyle>
            <a:lvl1pPr>
              <a:defRPr b="1" cap="all"/>
            </a:lvl1pPr>
          </a:lstStyle>
          <a:p>
            <a:r>
              <a:t>Title Text</a:t>
            </a:r>
          </a:p>
        </p:txBody>
      </p:sp>
      <p:sp>
        <p:nvSpPr>
          <p:cNvPr id="143" name="Body Level One…"/>
          <p:cNvSpPr txBox="1"/>
          <p:nvPr>
            <p:ph type="body" sz="half" idx="1" hasCustomPrompt="1"/>
          </p:nvPr>
        </p:nvSpPr>
        <p:spPr>
          <a:xfrm>
            <a:off x="1280160" y="685800"/>
            <a:ext cx="4937760" cy="4023360"/>
          </a:xfrm>
          <a:prstGeom prst="rect">
            <a:avLst/>
          </a:prstGeom>
        </p:spPr>
        <p:txBody>
          <a:bodyPr lIns="0" tIns="0" rIns="0" bIns="0"/>
          <a:lstStyle>
            <a:lvl1pPr marL="0" indent="0">
              <a:spcBef>
                <a:spcPts val="1200"/>
              </a:spcBef>
              <a:buSzTx/>
              <a:buFontTx/>
              <a:buNone/>
              <a:defRPr sz="1800"/>
            </a:lvl1pPr>
            <a:lvl2pPr marL="457200" indent="-228600">
              <a:spcBef>
                <a:spcPts val="1200"/>
              </a:spcBef>
              <a:buFontTx/>
              <a:defRPr sz="1800"/>
            </a:lvl2pPr>
            <a:lvl3pPr marL="914400" indent="-228600">
              <a:spcBef>
                <a:spcPts val="1200"/>
              </a:spcBef>
              <a:buFontTx/>
              <a:defRPr sz="1800"/>
            </a:lvl3pPr>
            <a:lvl4pPr marL="1371600" indent="-228600">
              <a:spcBef>
                <a:spcPts val="1200"/>
              </a:spcBef>
              <a:buFontTx/>
              <a:defRPr sz="1800"/>
            </a:lvl4pPr>
            <a:lvl5pPr marL="1828800" indent="-228600">
              <a:spcBef>
                <a:spcPts val="1200"/>
              </a:spcBef>
              <a:buFontTx/>
              <a:defRPr sz="1800"/>
            </a:lvl5pPr>
          </a:lstStyle>
          <a:p>
            <a:r>
              <a:t>Click to add text</a:t>
            </a:r>
          </a:p>
          <a:p>
            <a:pPr lvl="1"/>
          </a:p>
          <a:p>
            <a:pPr lvl="2"/>
          </a:p>
          <a:p>
            <a:pPr lvl="3"/>
          </a:p>
          <a:p>
            <a:pPr lvl="4"/>
          </a:p>
        </p:txBody>
      </p:sp>
      <p:grpSp>
        <p:nvGrpSpPr>
          <p:cNvPr id="147" name="Group 12"/>
          <p:cNvGrpSpPr/>
          <p:nvPr/>
        </p:nvGrpSpPr>
        <p:grpSpPr>
          <a:xfrm>
            <a:off x="5322570" y="5680647"/>
            <a:ext cx="465457" cy="581433"/>
            <a:chOff x="0" y="0"/>
            <a:chExt cx="465456" cy="581432"/>
          </a:xfrm>
        </p:grpSpPr>
        <p:sp>
          <p:nvSpPr>
            <p:cNvPr id="144" name="Graphic 12"/>
            <p:cNvSpPr/>
            <p:nvPr/>
          </p:nvSpPr>
          <p:spPr>
            <a:xfrm>
              <a:off x="374317" y="229293"/>
              <a:ext cx="91139" cy="91139"/>
            </a:xfrm>
            <a:prstGeom prst="ellipse">
              <a:avLst/>
            </a:prstGeom>
            <a:solidFill>
              <a:srgbClr val="FFFFFF"/>
            </a:solidFill>
            <a:ln w="12700" cap="flat">
              <a:noFill/>
              <a:miter lim="400000"/>
            </a:ln>
            <a:effectLst/>
          </p:spPr>
          <p:txBody>
            <a:bodyPr wrap="square" lIns="45719" tIns="45719" rIns="45719" bIns="45719" numCol="1" anchor="ctr">
              <a:noAutofit/>
            </a:bodyPr>
            <a:lstStyle/>
            <a:p/>
          </p:txBody>
        </p:sp>
        <p:sp>
          <p:nvSpPr>
            <p:cNvPr id="145" name="Graphic 13"/>
            <p:cNvSpPr/>
            <p:nvPr/>
          </p:nvSpPr>
          <p:spPr>
            <a:xfrm>
              <a:off x="15539" y="-1"/>
              <a:ext cx="139039" cy="139039"/>
            </a:xfrm>
            <a:custGeom>
              <a:avLst/>
              <a:gdLst/>
              <a:ahLst/>
              <a:cxnLst>
                <a:cxn ang="0">
                  <a:pos x="wd2" y="hd2"/>
                </a:cxn>
                <a:cxn ang="5400000">
                  <a:pos x="wd2" y="hd2"/>
                </a:cxn>
                <a:cxn ang="10800000">
                  <a:pos x="wd2" y="hd2"/>
                </a:cxn>
                <a:cxn ang="16200000">
                  <a:pos x="wd2" y="hd2"/>
                </a:cxn>
              </a:cxnLst>
              <a:rect l="0" t="0" r="r" b="b"/>
              <a:pathLst>
                <a:path w="21600" h="21600" extrusionOk="0">
                  <a:moveTo>
                    <a:pt x="20134" y="9334"/>
                  </a:moveTo>
                  <a:lnTo>
                    <a:pt x="12266" y="9334"/>
                  </a:lnTo>
                  <a:lnTo>
                    <a:pt x="12266" y="1466"/>
                  </a:lnTo>
                  <a:cubicBezTo>
                    <a:pt x="12266" y="656"/>
                    <a:pt x="11610" y="0"/>
                    <a:pt x="10800" y="0"/>
                  </a:cubicBezTo>
                  <a:cubicBezTo>
                    <a:pt x="9990" y="0"/>
                    <a:pt x="9334" y="656"/>
                    <a:pt x="9334" y="1466"/>
                  </a:cubicBezTo>
                  <a:lnTo>
                    <a:pt x="9334" y="9334"/>
                  </a:lnTo>
                  <a:lnTo>
                    <a:pt x="1466" y="9334"/>
                  </a:lnTo>
                  <a:cubicBezTo>
                    <a:pt x="656" y="9334"/>
                    <a:pt x="0" y="9990"/>
                    <a:pt x="0" y="10800"/>
                  </a:cubicBezTo>
                  <a:cubicBezTo>
                    <a:pt x="0" y="11610"/>
                    <a:pt x="656" y="12266"/>
                    <a:pt x="1466" y="12266"/>
                  </a:cubicBezTo>
                  <a:lnTo>
                    <a:pt x="9334" y="12266"/>
                  </a:lnTo>
                  <a:lnTo>
                    <a:pt x="9334" y="20134"/>
                  </a:lnTo>
                  <a:cubicBezTo>
                    <a:pt x="9334" y="20944"/>
                    <a:pt x="9990" y="21600"/>
                    <a:pt x="10800" y="21600"/>
                  </a:cubicBezTo>
                  <a:cubicBezTo>
                    <a:pt x="11610" y="21600"/>
                    <a:pt x="12266" y="20944"/>
                    <a:pt x="12266" y="20134"/>
                  </a:cubicBezTo>
                  <a:lnTo>
                    <a:pt x="12266" y="12266"/>
                  </a:lnTo>
                  <a:lnTo>
                    <a:pt x="20134" y="12266"/>
                  </a:lnTo>
                  <a:cubicBezTo>
                    <a:pt x="20944" y="12266"/>
                    <a:pt x="21600" y="11610"/>
                    <a:pt x="21600" y="10800"/>
                  </a:cubicBezTo>
                  <a:cubicBezTo>
                    <a:pt x="21600" y="9990"/>
                    <a:pt x="20944" y="9334"/>
                    <a:pt x="20134" y="9334"/>
                  </a:cubicBezTo>
                  <a:close/>
                </a:path>
              </a:pathLst>
            </a:custGeom>
            <a:solidFill>
              <a:srgbClr val="FFFFFF"/>
            </a:solidFill>
            <a:ln w="12700" cap="flat">
              <a:noFill/>
              <a:miter lim="400000"/>
            </a:ln>
            <a:effectLst/>
          </p:spPr>
          <p:txBody>
            <a:bodyPr wrap="square" lIns="45719" tIns="45719" rIns="45719" bIns="45719" numCol="1" anchor="ctr">
              <a:noAutofit/>
            </a:bodyPr>
            <a:lstStyle/>
            <a:p/>
          </p:txBody>
        </p:sp>
        <p:sp>
          <p:nvSpPr>
            <p:cNvPr id="146" name="Graphic 15"/>
            <p:cNvSpPr/>
            <p:nvPr/>
          </p:nvSpPr>
          <p:spPr>
            <a:xfrm>
              <a:off x="-1" y="453719"/>
              <a:ext cx="127714" cy="127714"/>
            </a:xfrm>
            <a:custGeom>
              <a:avLst/>
              <a:gdLst/>
              <a:ahLst/>
              <a:cxnLst>
                <a:cxn ang="0">
                  <a:pos x="wd2" y="hd2"/>
                </a:cxn>
                <a:cxn ang="5400000">
                  <a:pos x="wd2" y="hd2"/>
                </a:cxn>
                <a:cxn ang="10800000">
                  <a:pos x="wd2" y="hd2"/>
                </a:cxn>
                <a:cxn ang="16200000">
                  <a:pos x="wd2" y="hd2"/>
                </a:cxn>
              </a:cxnLst>
              <a:rect l="0" t="0" r="r" b="b"/>
              <a:pathLst>
                <a:path w="21600" h="21600" extrusionOk="0">
                  <a:moveTo>
                    <a:pt x="10800" y="3192"/>
                  </a:moveTo>
                  <a:cubicBezTo>
                    <a:pt x="15002" y="3192"/>
                    <a:pt x="18408" y="6598"/>
                    <a:pt x="18408" y="10800"/>
                  </a:cubicBezTo>
                  <a:cubicBezTo>
                    <a:pt x="18408" y="15002"/>
                    <a:pt x="15002" y="18408"/>
                    <a:pt x="10800" y="18408"/>
                  </a:cubicBezTo>
                  <a:cubicBezTo>
                    <a:pt x="6598" y="18408"/>
                    <a:pt x="3192" y="15002"/>
                    <a:pt x="3192" y="10800"/>
                  </a:cubicBezTo>
                  <a:cubicBezTo>
                    <a:pt x="3196" y="6600"/>
                    <a:pt x="6600" y="3196"/>
                    <a:pt x="10800" y="3192"/>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w="12700" cap="flat">
              <a:noFill/>
              <a:miter lim="400000"/>
            </a:ln>
            <a:effectLst/>
          </p:spPr>
          <p:txBody>
            <a:bodyPr wrap="square" lIns="45719" tIns="45719" rIns="45719" bIns="45719" numCol="1" anchor="ctr">
              <a:noAutofit/>
            </a:bodyPr>
            <a:lstStyle/>
            <a:p/>
          </p:txBody>
        </p:sp>
      </p:grpSp>
      <p:sp>
        <p:nvSpPr>
          <p:cNvPr id="148" name="Straight Connector 22"/>
          <p:cNvSpPr/>
          <p:nvPr/>
        </p:nvSpPr>
        <p:spPr>
          <a:xfrm flipH="1">
            <a:off x="740663" y="1371600"/>
            <a:ext cx="1" cy="5486400"/>
          </a:xfrm>
          <a:prstGeom prst="line">
            <a:avLst/>
          </a:prstGeom>
          <a:ln w="25400" cap="sq">
            <a:solidFill>
              <a:srgbClr val="926891"/>
            </a:solidFill>
            <a:bevel/>
          </a:ln>
        </p:spPr>
        <p:txBody>
          <a:bodyPr lIns="45719" rIns="45719"/>
          <a:lstStyle/>
          <a:p/>
        </p:txBody>
      </p:sp>
      <p:grpSp>
        <p:nvGrpSpPr>
          <p:cNvPr id="152" name="Group 23"/>
          <p:cNvGrpSpPr/>
          <p:nvPr/>
        </p:nvGrpSpPr>
        <p:grpSpPr>
          <a:xfrm>
            <a:off x="10891859" y="5212872"/>
            <a:ext cx="736659" cy="1097342"/>
            <a:chOff x="0" y="0"/>
            <a:chExt cx="736658" cy="1097340"/>
          </a:xfrm>
        </p:grpSpPr>
        <p:sp>
          <p:nvSpPr>
            <p:cNvPr id="149" name="Graphic 15"/>
            <p:cNvSpPr/>
            <p:nvPr/>
          </p:nvSpPr>
          <p:spPr>
            <a:xfrm rot="5400000">
              <a:off x="552050" y="-1"/>
              <a:ext cx="139040" cy="139040"/>
            </a:xfrm>
            <a:custGeom>
              <a:avLst/>
              <a:gdLst/>
              <a:ahLst/>
              <a:cxnLst>
                <a:cxn ang="0">
                  <a:pos x="wd2" y="hd2"/>
                </a:cxn>
                <a:cxn ang="5400000">
                  <a:pos x="wd2" y="hd2"/>
                </a:cxn>
                <a:cxn ang="10800000">
                  <a:pos x="wd2" y="hd2"/>
                </a:cxn>
                <a:cxn ang="16200000">
                  <a:pos x="wd2" y="hd2"/>
                </a:cxn>
              </a:cxnLst>
              <a:rect l="0" t="0" r="r" b="b"/>
              <a:pathLst>
                <a:path w="21600" h="21600" extrusionOk="0">
                  <a:moveTo>
                    <a:pt x="20134" y="9334"/>
                  </a:moveTo>
                  <a:lnTo>
                    <a:pt x="12266" y="9334"/>
                  </a:lnTo>
                  <a:lnTo>
                    <a:pt x="12266" y="1466"/>
                  </a:lnTo>
                  <a:cubicBezTo>
                    <a:pt x="12266" y="656"/>
                    <a:pt x="11610" y="0"/>
                    <a:pt x="10800" y="0"/>
                  </a:cubicBezTo>
                  <a:cubicBezTo>
                    <a:pt x="9990" y="0"/>
                    <a:pt x="9334" y="656"/>
                    <a:pt x="9334" y="1466"/>
                  </a:cubicBezTo>
                  <a:lnTo>
                    <a:pt x="9334" y="9334"/>
                  </a:lnTo>
                  <a:lnTo>
                    <a:pt x="1466" y="9334"/>
                  </a:lnTo>
                  <a:cubicBezTo>
                    <a:pt x="656" y="9334"/>
                    <a:pt x="0" y="9990"/>
                    <a:pt x="0" y="10800"/>
                  </a:cubicBezTo>
                  <a:cubicBezTo>
                    <a:pt x="0" y="11610"/>
                    <a:pt x="656" y="12266"/>
                    <a:pt x="1466" y="12266"/>
                  </a:cubicBezTo>
                  <a:lnTo>
                    <a:pt x="9334" y="12266"/>
                  </a:lnTo>
                  <a:lnTo>
                    <a:pt x="9334" y="20134"/>
                  </a:lnTo>
                  <a:cubicBezTo>
                    <a:pt x="9334" y="20944"/>
                    <a:pt x="9990" y="21600"/>
                    <a:pt x="10800" y="21600"/>
                  </a:cubicBezTo>
                  <a:cubicBezTo>
                    <a:pt x="11610" y="21600"/>
                    <a:pt x="12266" y="20944"/>
                    <a:pt x="12266" y="20134"/>
                  </a:cubicBezTo>
                  <a:lnTo>
                    <a:pt x="12266" y="12266"/>
                  </a:lnTo>
                  <a:lnTo>
                    <a:pt x="20134" y="12266"/>
                  </a:lnTo>
                  <a:cubicBezTo>
                    <a:pt x="20944" y="12266"/>
                    <a:pt x="21600" y="11610"/>
                    <a:pt x="21600" y="10800"/>
                  </a:cubicBezTo>
                  <a:cubicBezTo>
                    <a:pt x="21600" y="9990"/>
                    <a:pt x="20944" y="9334"/>
                    <a:pt x="20134" y="9334"/>
                  </a:cubicBezTo>
                  <a:close/>
                </a:path>
              </a:pathLst>
            </a:custGeom>
            <a:solidFill>
              <a:schemeClr val="accent2"/>
            </a:solidFill>
            <a:ln w="12700" cap="flat">
              <a:noFill/>
              <a:miter lim="400000"/>
            </a:ln>
            <a:effectLst/>
          </p:spPr>
          <p:txBody>
            <a:bodyPr wrap="square" lIns="45719" tIns="45719" rIns="45719" bIns="45719" numCol="1" anchor="ctr">
              <a:noAutofit/>
            </a:bodyPr>
            <a:lstStyle/>
            <a:p/>
          </p:txBody>
        </p:sp>
        <p:sp>
          <p:nvSpPr>
            <p:cNvPr id="150" name="Graphic 16"/>
            <p:cNvSpPr/>
            <p:nvPr/>
          </p:nvSpPr>
          <p:spPr>
            <a:xfrm rot="5400000">
              <a:off x="0" y="969626"/>
              <a:ext cx="127714" cy="127715"/>
            </a:xfrm>
            <a:custGeom>
              <a:avLst/>
              <a:gdLst/>
              <a:ahLst/>
              <a:cxnLst>
                <a:cxn ang="0">
                  <a:pos x="wd2" y="hd2"/>
                </a:cxn>
                <a:cxn ang="5400000">
                  <a:pos x="wd2" y="hd2"/>
                </a:cxn>
                <a:cxn ang="10800000">
                  <a:pos x="wd2" y="hd2"/>
                </a:cxn>
                <a:cxn ang="16200000">
                  <a:pos x="wd2" y="hd2"/>
                </a:cxn>
              </a:cxnLst>
              <a:rect l="0" t="0" r="r" b="b"/>
              <a:pathLst>
                <a:path w="21600" h="21600" extrusionOk="0">
                  <a:moveTo>
                    <a:pt x="10800" y="3192"/>
                  </a:moveTo>
                  <a:cubicBezTo>
                    <a:pt x="15002" y="3192"/>
                    <a:pt x="18408" y="6598"/>
                    <a:pt x="18408" y="10800"/>
                  </a:cubicBezTo>
                  <a:cubicBezTo>
                    <a:pt x="18408" y="15002"/>
                    <a:pt x="15002" y="18408"/>
                    <a:pt x="10800" y="18408"/>
                  </a:cubicBezTo>
                  <a:cubicBezTo>
                    <a:pt x="6598" y="18408"/>
                    <a:pt x="3192" y="15002"/>
                    <a:pt x="3192" y="10800"/>
                  </a:cubicBezTo>
                  <a:cubicBezTo>
                    <a:pt x="3196" y="6600"/>
                    <a:pt x="6600" y="3196"/>
                    <a:pt x="10800" y="3192"/>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chemeClr val="accent2"/>
            </a:solidFill>
            <a:ln w="12700" cap="flat">
              <a:noFill/>
              <a:miter lim="400000"/>
            </a:ln>
            <a:effectLst/>
          </p:spPr>
          <p:txBody>
            <a:bodyPr wrap="square" lIns="45719" tIns="45719" rIns="45719" bIns="45719" numCol="1" anchor="ctr">
              <a:noAutofit/>
            </a:bodyPr>
            <a:lstStyle/>
            <a:p/>
          </p:txBody>
        </p:sp>
        <p:sp>
          <p:nvSpPr>
            <p:cNvPr id="151" name="Graphic 14"/>
            <p:cNvSpPr/>
            <p:nvPr/>
          </p:nvSpPr>
          <p:spPr>
            <a:xfrm rot="5400000">
              <a:off x="645519" y="733237"/>
              <a:ext cx="91139" cy="91139"/>
            </a:xfrm>
            <a:prstGeom prst="ellipse">
              <a:avLst/>
            </a:prstGeom>
            <a:solidFill>
              <a:schemeClr val="accent2"/>
            </a:solidFill>
            <a:ln w="12700" cap="flat">
              <a:noFill/>
              <a:miter lim="400000"/>
            </a:ln>
            <a:effectLst/>
          </p:spPr>
          <p:txBody>
            <a:bodyPr wrap="square" lIns="45719" tIns="45719" rIns="45719" bIns="45719" numCol="1" anchor="ctr">
              <a:noAutofit/>
            </a:bodyPr>
            <a:lstStyle/>
            <a:p/>
          </p:txBody>
        </p:sp>
      </p:grpSp>
      <p:sp>
        <p:nvSpPr>
          <p:cNvPr id="153" name="Slide Number"/>
          <p:cNvSpPr txBox="1"/>
          <p:nvPr>
            <p:ph type="sldNum" sz="quarter" idx="2"/>
          </p:nvPr>
        </p:nvSpPr>
        <p:spPr>
          <a:xfrm>
            <a:off x="600430" y="726630"/>
            <a:ext cx="292373" cy="279401"/>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p:cSld name="Title and Content">
    <p:spTree>
      <p:nvGrpSpPr>
        <p:cNvPr id="1" name=""/>
        <p:cNvGrpSpPr/>
        <p:nvPr/>
      </p:nvGrpSpPr>
      <p:grpSpPr>
        <a:xfrm>
          <a:off x="0" y="0"/>
          <a:ext cx="0" cy="0"/>
          <a:chOff x="0" y="0"/>
          <a:chExt cx="0" cy="0"/>
        </a:xfrm>
      </p:grpSpPr>
      <p:sp>
        <p:nvSpPr>
          <p:cNvPr id="160" name="Click to add title"/>
          <p:cNvSpPr txBox="1"/>
          <p:nvPr>
            <p:ph type="title" hasCustomPrompt="1"/>
          </p:nvPr>
        </p:nvSpPr>
        <p:spPr>
          <a:xfrm>
            <a:off x="1280160" y="640080"/>
            <a:ext cx="10087700" cy="1280161"/>
          </a:xfrm>
          <a:prstGeom prst="rect">
            <a:avLst/>
          </a:prstGeom>
        </p:spPr>
        <p:txBody>
          <a:bodyPr lIns="0" tIns="0" rIns="0" bIns="0"/>
          <a:lstStyle>
            <a:lvl1pPr>
              <a:defRPr b="1" cap="all"/>
            </a:lvl1pPr>
          </a:lstStyle>
          <a:p>
            <a:r>
              <a:t>Click to add title</a:t>
            </a:r>
          </a:p>
        </p:txBody>
      </p:sp>
      <p:sp>
        <p:nvSpPr>
          <p:cNvPr id="161" name="Body Level One…"/>
          <p:cNvSpPr txBox="1"/>
          <p:nvPr>
            <p:ph type="body" idx="1" hasCustomPrompt="1"/>
          </p:nvPr>
        </p:nvSpPr>
        <p:spPr>
          <a:xfrm>
            <a:off x="1280160" y="2103118"/>
            <a:ext cx="10087700" cy="4114801"/>
          </a:xfrm>
          <a:prstGeom prst="rect">
            <a:avLst/>
          </a:prstGeom>
        </p:spPr>
        <p:txBody>
          <a:bodyPr lIns="0" tIns="0" rIns="0" bIns="0"/>
          <a:lstStyle/>
          <a:p>
            <a:r>
              <a:t>Click to add text</a:t>
            </a:r>
          </a:p>
          <a:p>
            <a:pPr lvl="1"/>
          </a:p>
          <a:p>
            <a:pPr lvl="2"/>
          </a:p>
          <a:p>
            <a:pPr lvl="3"/>
          </a:p>
          <a:p>
            <a:pPr lvl="4"/>
          </a:p>
        </p:txBody>
      </p:sp>
      <p:sp>
        <p:nvSpPr>
          <p:cNvPr id="162" name="Straight Connector 6"/>
          <p:cNvSpPr/>
          <p:nvPr/>
        </p:nvSpPr>
        <p:spPr>
          <a:xfrm flipH="1">
            <a:off x="740663" y="1371600"/>
            <a:ext cx="1" cy="5486400"/>
          </a:xfrm>
          <a:prstGeom prst="line">
            <a:avLst/>
          </a:prstGeom>
          <a:ln w="25400" cap="sq">
            <a:solidFill>
              <a:srgbClr val="926891"/>
            </a:solidFill>
            <a:bevel/>
          </a:ln>
        </p:spPr>
        <p:txBody>
          <a:bodyPr lIns="45719" rIns="45719"/>
          <a:lstStyle/>
          <a:p/>
        </p:txBody>
      </p:sp>
      <p:sp>
        <p:nvSpPr>
          <p:cNvPr id="163" name="Slide Number"/>
          <p:cNvSpPr txBox="1"/>
          <p:nvPr>
            <p:ph type="sldNum" sz="quarter" idx="2"/>
          </p:nvPr>
        </p:nvSpPr>
        <p:spPr>
          <a:xfrm>
            <a:off x="600430" y="726630"/>
            <a:ext cx="292373" cy="279401"/>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p:cSld name="Image Bubbles and Title 1">
    <p:bg>
      <p:bgPr>
        <a:gradFill flip="none" rotWithShape="1">
          <a:gsLst>
            <a:gs pos="0">
              <a:schemeClr val="accent2"/>
            </a:gs>
            <a:gs pos="100000">
              <a:schemeClr val="accent4"/>
            </a:gs>
          </a:gsLst>
          <a:lin ang="8100000" scaled="0"/>
        </a:gradFill>
        <a:effectLst/>
      </p:bgPr>
    </p:bg>
    <p:spTree>
      <p:nvGrpSpPr>
        <p:cNvPr id="1" name=""/>
        <p:cNvGrpSpPr/>
        <p:nvPr/>
      </p:nvGrpSpPr>
      <p:grpSpPr>
        <a:xfrm>
          <a:off x="0" y="0"/>
          <a:ext cx="0" cy="0"/>
          <a:chOff x="0" y="0"/>
          <a:chExt cx="0" cy="0"/>
        </a:xfrm>
      </p:grpSpPr>
      <p:sp>
        <p:nvSpPr>
          <p:cNvPr id="170" name="Title Text"/>
          <p:cNvSpPr txBox="1"/>
          <p:nvPr>
            <p:ph type="title" hasCustomPrompt="1"/>
          </p:nvPr>
        </p:nvSpPr>
        <p:spPr>
          <a:xfrm>
            <a:off x="2792896" y="585216"/>
            <a:ext cx="8965095" cy="2276857"/>
          </a:xfrm>
          <a:prstGeom prst="rect">
            <a:avLst/>
          </a:prstGeom>
        </p:spPr>
        <p:txBody>
          <a:bodyPr lIns="0" tIns="0" rIns="0" bIns="0"/>
          <a:lstStyle>
            <a:lvl1pPr algn="r">
              <a:lnSpc>
                <a:spcPts val="4800"/>
              </a:lnSpc>
              <a:defRPr sz="4800" b="1" cap="all">
                <a:solidFill>
                  <a:srgbClr val="FFFFFF"/>
                </a:solidFill>
              </a:defRPr>
            </a:lvl1pPr>
          </a:lstStyle>
          <a:p>
            <a:r>
              <a:t>Title Text</a:t>
            </a:r>
          </a:p>
        </p:txBody>
      </p:sp>
      <p:sp>
        <p:nvSpPr>
          <p:cNvPr id="171" name="Picture Placeholder 14"/>
          <p:cNvSpPr/>
          <p:nvPr>
            <p:ph type="pic" sz="quarter" idx="21"/>
          </p:nvPr>
        </p:nvSpPr>
        <p:spPr>
          <a:xfrm>
            <a:off x="1371606" y="3205313"/>
            <a:ext cx="3043078" cy="3043084"/>
          </a:xfrm>
          <a:prstGeom prst="rect">
            <a:avLst/>
          </a:prstGeom>
        </p:spPr>
        <p:txBody>
          <a:bodyPr lIns="91439" rIns="91439">
            <a:noAutofit/>
          </a:bodyPr>
          <a:lstStyle/>
          <a:p/>
        </p:txBody>
      </p:sp>
      <p:sp>
        <p:nvSpPr>
          <p:cNvPr id="172" name="Body Level One…"/>
          <p:cNvSpPr txBox="1"/>
          <p:nvPr>
            <p:ph type="body" sz="half" idx="1" hasCustomPrompt="1"/>
          </p:nvPr>
        </p:nvSpPr>
        <p:spPr>
          <a:xfrm>
            <a:off x="5640609" y="3127248"/>
            <a:ext cx="6117382" cy="3017521"/>
          </a:xfrm>
          <a:prstGeom prst="rect">
            <a:avLst/>
          </a:prstGeom>
        </p:spPr>
        <p:txBody>
          <a:bodyPr lIns="0" tIns="0" rIns="0" bIns="0"/>
          <a:lstStyle>
            <a:lvl1pPr marL="0" indent="0" algn="r">
              <a:spcBef>
                <a:spcPts val="1200"/>
              </a:spcBef>
              <a:buSzTx/>
              <a:buFontTx/>
              <a:buNone/>
              <a:defRPr sz="2400">
                <a:solidFill>
                  <a:srgbClr val="FFFFFF"/>
                </a:solidFill>
              </a:defRPr>
            </a:lvl1pPr>
            <a:lvl2pPr marL="685800" indent="-228600" algn="r">
              <a:spcBef>
                <a:spcPts val="1200"/>
              </a:spcBef>
              <a:buFontTx/>
              <a:defRPr sz="2400">
                <a:solidFill>
                  <a:srgbClr val="FFFFFF"/>
                </a:solidFill>
              </a:defRPr>
            </a:lvl2pPr>
            <a:lvl3pPr marL="1188720" indent="-274320" algn="r">
              <a:spcBef>
                <a:spcPts val="1200"/>
              </a:spcBef>
              <a:buFontTx/>
              <a:defRPr sz="2400">
                <a:solidFill>
                  <a:srgbClr val="FFFFFF"/>
                </a:solidFill>
              </a:defRPr>
            </a:lvl3pPr>
            <a:lvl4pPr marL="1676400" indent="-304800" algn="r">
              <a:spcBef>
                <a:spcPts val="1200"/>
              </a:spcBef>
              <a:buFontTx/>
              <a:defRPr sz="2400">
                <a:solidFill>
                  <a:srgbClr val="FFFFFF"/>
                </a:solidFill>
              </a:defRPr>
            </a:lvl4pPr>
            <a:lvl5pPr marL="2133600" indent="-304800" algn="r">
              <a:spcBef>
                <a:spcPts val="1200"/>
              </a:spcBef>
              <a:buFontTx/>
              <a:defRPr sz="2400">
                <a:solidFill>
                  <a:srgbClr val="FFFFFF"/>
                </a:solidFill>
              </a:defRPr>
            </a:lvl5pPr>
          </a:lstStyle>
          <a:p>
            <a:r>
              <a:t>Click to add text</a:t>
            </a:r>
          </a:p>
          <a:p>
            <a:pPr lvl="1"/>
          </a:p>
          <a:p>
            <a:pPr lvl="2"/>
          </a:p>
          <a:p>
            <a:pPr lvl="3"/>
          </a:p>
          <a:p>
            <a:pPr lvl="4"/>
          </a:p>
        </p:txBody>
      </p:sp>
      <p:grpSp>
        <p:nvGrpSpPr>
          <p:cNvPr id="176" name="Group 2"/>
          <p:cNvGrpSpPr/>
          <p:nvPr/>
        </p:nvGrpSpPr>
        <p:grpSpPr>
          <a:xfrm>
            <a:off x="3845851" y="2892913"/>
            <a:ext cx="535237" cy="582784"/>
            <a:chOff x="0" y="0"/>
            <a:chExt cx="535235" cy="582782"/>
          </a:xfrm>
        </p:grpSpPr>
        <p:sp>
          <p:nvSpPr>
            <p:cNvPr id="173" name="Graphic 12"/>
            <p:cNvSpPr/>
            <p:nvPr/>
          </p:nvSpPr>
          <p:spPr>
            <a:xfrm rot="18614240">
              <a:off x="425444" y="18652"/>
              <a:ext cx="91139" cy="91139"/>
            </a:xfrm>
            <a:prstGeom prst="ellipse">
              <a:avLst/>
            </a:prstGeom>
            <a:solidFill>
              <a:srgbClr val="FFFFFF"/>
            </a:solidFill>
            <a:ln w="12700" cap="flat">
              <a:noFill/>
              <a:miter lim="400000"/>
            </a:ln>
            <a:effectLst/>
          </p:spPr>
          <p:txBody>
            <a:bodyPr wrap="square" lIns="45719" tIns="45719" rIns="45719" bIns="45719" numCol="1" anchor="ctr">
              <a:noAutofit/>
            </a:bodyPr>
            <a:lstStyle/>
            <a:p/>
          </p:txBody>
        </p:sp>
        <p:sp>
          <p:nvSpPr>
            <p:cNvPr id="174" name="Graphic 13"/>
            <p:cNvSpPr/>
            <p:nvPr/>
          </p:nvSpPr>
          <p:spPr>
            <a:xfrm rot="18614240">
              <a:off x="28456" y="117659"/>
              <a:ext cx="139039" cy="139039"/>
            </a:xfrm>
            <a:custGeom>
              <a:avLst/>
              <a:gdLst/>
              <a:ahLst/>
              <a:cxnLst>
                <a:cxn ang="0">
                  <a:pos x="wd2" y="hd2"/>
                </a:cxn>
                <a:cxn ang="5400000">
                  <a:pos x="wd2" y="hd2"/>
                </a:cxn>
                <a:cxn ang="10800000">
                  <a:pos x="wd2" y="hd2"/>
                </a:cxn>
                <a:cxn ang="16200000">
                  <a:pos x="wd2" y="hd2"/>
                </a:cxn>
              </a:cxnLst>
              <a:rect l="0" t="0" r="r" b="b"/>
              <a:pathLst>
                <a:path w="21600" h="21600" extrusionOk="0">
                  <a:moveTo>
                    <a:pt x="20134" y="9334"/>
                  </a:moveTo>
                  <a:lnTo>
                    <a:pt x="12266" y="9334"/>
                  </a:lnTo>
                  <a:lnTo>
                    <a:pt x="12266" y="1466"/>
                  </a:lnTo>
                  <a:cubicBezTo>
                    <a:pt x="12266" y="656"/>
                    <a:pt x="11610" y="0"/>
                    <a:pt x="10800" y="0"/>
                  </a:cubicBezTo>
                  <a:cubicBezTo>
                    <a:pt x="9990" y="0"/>
                    <a:pt x="9334" y="656"/>
                    <a:pt x="9334" y="1466"/>
                  </a:cubicBezTo>
                  <a:lnTo>
                    <a:pt x="9334" y="9334"/>
                  </a:lnTo>
                  <a:lnTo>
                    <a:pt x="1466" y="9334"/>
                  </a:lnTo>
                  <a:cubicBezTo>
                    <a:pt x="656" y="9334"/>
                    <a:pt x="0" y="9990"/>
                    <a:pt x="0" y="10800"/>
                  </a:cubicBezTo>
                  <a:cubicBezTo>
                    <a:pt x="0" y="11610"/>
                    <a:pt x="656" y="12266"/>
                    <a:pt x="1466" y="12266"/>
                  </a:cubicBezTo>
                  <a:lnTo>
                    <a:pt x="9334" y="12266"/>
                  </a:lnTo>
                  <a:lnTo>
                    <a:pt x="9334" y="20134"/>
                  </a:lnTo>
                  <a:cubicBezTo>
                    <a:pt x="9334" y="20944"/>
                    <a:pt x="9990" y="21600"/>
                    <a:pt x="10800" y="21600"/>
                  </a:cubicBezTo>
                  <a:cubicBezTo>
                    <a:pt x="11610" y="21600"/>
                    <a:pt x="12266" y="20944"/>
                    <a:pt x="12266" y="20134"/>
                  </a:cubicBezTo>
                  <a:lnTo>
                    <a:pt x="12266" y="12266"/>
                  </a:lnTo>
                  <a:lnTo>
                    <a:pt x="20134" y="12266"/>
                  </a:lnTo>
                  <a:cubicBezTo>
                    <a:pt x="20944" y="12266"/>
                    <a:pt x="21600" y="11610"/>
                    <a:pt x="21600" y="10800"/>
                  </a:cubicBezTo>
                  <a:cubicBezTo>
                    <a:pt x="21600" y="9990"/>
                    <a:pt x="20944" y="9334"/>
                    <a:pt x="20134" y="9334"/>
                  </a:cubicBezTo>
                  <a:close/>
                </a:path>
              </a:pathLst>
            </a:custGeom>
            <a:solidFill>
              <a:srgbClr val="FFFFFF"/>
            </a:solidFill>
            <a:ln w="12700" cap="flat">
              <a:noFill/>
              <a:miter lim="400000"/>
            </a:ln>
            <a:effectLst/>
          </p:spPr>
          <p:txBody>
            <a:bodyPr wrap="square" lIns="45719" tIns="45719" rIns="45719" bIns="45719" numCol="1" anchor="ctr">
              <a:noAutofit/>
            </a:bodyPr>
            <a:lstStyle/>
            <a:p/>
          </p:txBody>
        </p:sp>
        <p:sp>
          <p:nvSpPr>
            <p:cNvPr id="175" name="Graphic 15"/>
            <p:cNvSpPr/>
            <p:nvPr/>
          </p:nvSpPr>
          <p:spPr>
            <a:xfrm rot="18614240">
              <a:off x="362458" y="428931"/>
              <a:ext cx="127714" cy="127714"/>
            </a:xfrm>
            <a:custGeom>
              <a:avLst/>
              <a:gdLst/>
              <a:ahLst/>
              <a:cxnLst>
                <a:cxn ang="0">
                  <a:pos x="wd2" y="hd2"/>
                </a:cxn>
                <a:cxn ang="5400000">
                  <a:pos x="wd2" y="hd2"/>
                </a:cxn>
                <a:cxn ang="10800000">
                  <a:pos x="wd2" y="hd2"/>
                </a:cxn>
                <a:cxn ang="16200000">
                  <a:pos x="wd2" y="hd2"/>
                </a:cxn>
              </a:cxnLst>
              <a:rect l="0" t="0" r="r" b="b"/>
              <a:pathLst>
                <a:path w="21600" h="21600" extrusionOk="0">
                  <a:moveTo>
                    <a:pt x="10800" y="3192"/>
                  </a:moveTo>
                  <a:cubicBezTo>
                    <a:pt x="15002" y="3192"/>
                    <a:pt x="18408" y="6598"/>
                    <a:pt x="18408" y="10800"/>
                  </a:cubicBezTo>
                  <a:cubicBezTo>
                    <a:pt x="18408" y="15002"/>
                    <a:pt x="15002" y="18408"/>
                    <a:pt x="10800" y="18408"/>
                  </a:cubicBezTo>
                  <a:cubicBezTo>
                    <a:pt x="6598" y="18408"/>
                    <a:pt x="3192" y="15002"/>
                    <a:pt x="3192" y="10800"/>
                  </a:cubicBezTo>
                  <a:cubicBezTo>
                    <a:pt x="3196" y="6600"/>
                    <a:pt x="6600" y="3196"/>
                    <a:pt x="10800" y="3192"/>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w="12700" cap="flat">
              <a:noFill/>
              <a:miter lim="400000"/>
            </a:ln>
            <a:effectLst/>
          </p:spPr>
          <p:txBody>
            <a:bodyPr wrap="square" lIns="45719" tIns="45719" rIns="45719" bIns="45719" numCol="1" anchor="ctr">
              <a:noAutofit/>
            </a:bodyPr>
            <a:lstStyle/>
            <a:p/>
          </p:txBody>
        </p:sp>
      </p:grpSp>
      <p:sp>
        <p:nvSpPr>
          <p:cNvPr id="177" name="Straight Connector 12"/>
          <p:cNvSpPr/>
          <p:nvPr/>
        </p:nvSpPr>
        <p:spPr>
          <a:xfrm flipH="1">
            <a:off x="740663" y="3503032"/>
            <a:ext cx="1" cy="3346091"/>
          </a:xfrm>
          <a:prstGeom prst="line">
            <a:avLst/>
          </a:prstGeom>
          <a:ln w="25400" cap="sq">
            <a:solidFill>
              <a:srgbClr val="FFFFFF"/>
            </a:solidFill>
            <a:bevel/>
          </a:ln>
        </p:spPr>
        <p:txBody>
          <a:bodyPr lIns="45719" rIns="45719"/>
          <a:lstStyle/>
          <a:p/>
        </p:txBody>
      </p:sp>
      <p:sp>
        <p:nvSpPr>
          <p:cNvPr id="178" name="Slide Number"/>
          <p:cNvSpPr txBox="1"/>
          <p:nvPr>
            <p:ph type="sldNum" sz="quarter" idx="2"/>
          </p:nvPr>
        </p:nvSpPr>
        <p:spPr>
          <a:xfrm>
            <a:off x="7315200" y="6356350"/>
            <a:ext cx="2844800" cy="3683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85" name="Click to add title"/>
          <p:cNvSpPr txBox="1"/>
          <p:nvPr>
            <p:ph type="title" hasCustomPrompt="1"/>
          </p:nvPr>
        </p:nvSpPr>
        <p:spPr>
          <a:prstGeom prst="rect">
            <a:avLst/>
          </a:prstGeom>
        </p:spPr>
        <p:txBody>
          <a:bodyPr/>
          <a:lstStyle/>
          <a:p>
            <a:r>
              <a:t>Click to add title</a:t>
            </a:r>
          </a:p>
        </p:txBody>
      </p:sp>
      <p:sp>
        <p:nvSpPr>
          <p:cNvPr id="186"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93" name="Slide Number"/>
          <p:cNvSpPr txBox="1"/>
          <p:nvPr>
            <p:ph type="sldNum" sz="quarter" idx="2"/>
          </p:nvPr>
        </p:nvSpPr>
        <p:spPr>
          <a:xfrm>
            <a:off x="600430" y="726630"/>
            <a:ext cx="292373" cy="279401"/>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p:cSld name="Title and image">
    <p:bg>
      <p:bgPr>
        <a:gradFill flip="none" rotWithShape="1">
          <a:gsLst>
            <a:gs pos="0">
              <a:schemeClr val="accent2"/>
            </a:gs>
            <a:gs pos="100000">
              <a:schemeClr val="accent4"/>
            </a:gs>
          </a:gsLst>
          <a:lin ang="8100000" scaled="0"/>
        </a:gradFill>
        <a:effectLst/>
      </p:bgPr>
    </p:bg>
    <p:spTree>
      <p:nvGrpSpPr>
        <p:cNvPr id="1" name=""/>
        <p:cNvGrpSpPr/>
        <p:nvPr/>
      </p:nvGrpSpPr>
      <p:grpSpPr>
        <a:xfrm>
          <a:off x="0" y="0"/>
          <a:ext cx="0" cy="0"/>
          <a:chOff x="0" y="0"/>
          <a:chExt cx="0" cy="0"/>
        </a:xfrm>
      </p:grpSpPr>
      <p:sp>
        <p:nvSpPr>
          <p:cNvPr id="25" name="Click to add title"/>
          <p:cNvSpPr txBox="1"/>
          <p:nvPr>
            <p:ph type="title" hasCustomPrompt="1"/>
          </p:nvPr>
        </p:nvSpPr>
        <p:spPr>
          <a:xfrm>
            <a:off x="5116543" y="614201"/>
            <a:ext cx="5918073" cy="2276857"/>
          </a:xfrm>
          <a:prstGeom prst="rect">
            <a:avLst/>
          </a:prstGeom>
        </p:spPr>
        <p:txBody>
          <a:bodyPr lIns="0" tIns="0" rIns="0" bIns="0"/>
          <a:lstStyle>
            <a:lvl1pPr algn="r">
              <a:defRPr b="1" cap="all">
                <a:solidFill>
                  <a:srgbClr val="FFFFFF"/>
                </a:solidFill>
              </a:defRPr>
            </a:lvl1pPr>
          </a:lstStyle>
          <a:p>
            <a:r>
              <a:t>Click to add title</a:t>
            </a:r>
          </a:p>
        </p:txBody>
      </p:sp>
      <p:sp>
        <p:nvSpPr>
          <p:cNvPr id="26" name="Picture Placeholder 18"/>
          <p:cNvSpPr/>
          <p:nvPr>
            <p:ph type="pic" sz="quarter" idx="21"/>
          </p:nvPr>
        </p:nvSpPr>
        <p:spPr>
          <a:xfrm>
            <a:off x="1280159" y="2530057"/>
            <a:ext cx="3707974" cy="3707972"/>
          </a:xfrm>
          <a:prstGeom prst="rect">
            <a:avLst/>
          </a:prstGeom>
        </p:spPr>
        <p:txBody>
          <a:bodyPr lIns="91439" rIns="91439">
            <a:noAutofit/>
          </a:bodyPr>
          <a:lstStyle/>
          <a:p/>
        </p:txBody>
      </p:sp>
      <p:sp>
        <p:nvSpPr>
          <p:cNvPr id="27" name="Body Level One…"/>
          <p:cNvSpPr txBox="1"/>
          <p:nvPr>
            <p:ph type="body" sz="half" idx="1" hasCustomPrompt="1"/>
          </p:nvPr>
        </p:nvSpPr>
        <p:spPr>
          <a:xfrm>
            <a:off x="5116548" y="3161751"/>
            <a:ext cx="5918068" cy="3144966"/>
          </a:xfrm>
          <a:prstGeom prst="rect">
            <a:avLst/>
          </a:prstGeom>
        </p:spPr>
        <p:txBody>
          <a:bodyPr lIns="0" tIns="0" rIns="0" bIns="0"/>
          <a:lstStyle>
            <a:lvl1pPr marL="0" indent="0" algn="r">
              <a:spcBef>
                <a:spcPts val="1200"/>
              </a:spcBef>
              <a:buSzTx/>
              <a:buFontTx/>
              <a:buNone/>
              <a:defRPr sz="2400">
                <a:solidFill>
                  <a:srgbClr val="FFFFFF"/>
                </a:solidFill>
              </a:defRPr>
            </a:lvl1pPr>
            <a:lvl2pPr marL="0" indent="457200" algn="r">
              <a:spcBef>
                <a:spcPts val="1200"/>
              </a:spcBef>
              <a:buSzTx/>
              <a:buFontTx/>
              <a:buNone/>
              <a:defRPr sz="2400">
                <a:solidFill>
                  <a:srgbClr val="FFFFFF"/>
                </a:solidFill>
              </a:defRPr>
            </a:lvl2pPr>
            <a:lvl3pPr marL="0" indent="914400" algn="r">
              <a:spcBef>
                <a:spcPts val="1200"/>
              </a:spcBef>
              <a:buSzTx/>
              <a:buFontTx/>
              <a:buNone/>
              <a:defRPr sz="2400">
                <a:solidFill>
                  <a:srgbClr val="FFFFFF"/>
                </a:solidFill>
              </a:defRPr>
            </a:lvl3pPr>
            <a:lvl4pPr marL="0" indent="1371600" algn="r">
              <a:spcBef>
                <a:spcPts val="1200"/>
              </a:spcBef>
              <a:buSzTx/>
              <a:buFontTx/>
              <a:buNone/>
              <a:defRPr sz="2400">
                <a:solidFill>
                  <a:srgbClr val="FFFFFF"/>
                </a:solidFill>
              </a:defRPr>
            </a:lvl4pPr>
            <a:lvl5pPr marL="0" indent="1828800" algn="r">
              <a:spcBef>
                <a:spcPts val="1200"/>
              </a:spcBef>
              <a:buSzTx/>
              <a:buFont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8" name="Straight Connector 13"/>
          <p:cNvSpPr/>
          <p:nvPr/>
        </p:nvSpPr>
        <p:spPr>
          <a:xfrm flipH="1">
            <a:off x="740663" y="1371600"/>
            <a:ext cx="1" cy="5486400"/>
          </a:xfrm>
          <a:prstGeom prst="line">
            <a:avLst/>
          </a:prstGeom>
          <a:ln w="25400" cap="sq">
            <a:solidFill>
              <a:srgbClr val="FFFFFF"/>
            </a:solidFill>
            <a:bevel/>
          </a:ln>
        </p:spPr>
        <p:txBody>
          <a:bodyPr lIns="45719" rIns="45719"/>
          <a:lstStyle/>
          <a:p/>
        </p:txBody>
      </p:sp>
      <p:sp>
        <p:nvSpPr>
          <p:cNvPr id="29" name="Graphic 12"/>
          <p:cNvSpPr/>
          <p:nvPr/>
        </p:nvSpPr>
        <p:spPr>
          <a:xfrm>
            <a:off x="4745394" y="2760277"/>
            <a:ext cx="91139" cy="91139"/>
          </a:xfrm>
          <a:prstGeom prst="ellipse">
            <a:avLst/>
          </a:prstGeom>
          <a:solidFill>
            <a:srgbClr val="FFFFFF"/>
          </a:solidFill>
          <a:ln w="12700">
            <a:miter lim="400000"/>
          </a:ln>
        </p:spPr>
        <p:txBody>
          <a:bodyPr lIns="45719" rIns="45719" anchor="ctr"/>
          <a:lstStyle/>
          <a:p/>
        </p:txBody>
      </p:sp>
      <p:sp>
        <p:nvSpPr>
          <p:cNvPr id="30" name="Graphic 13"/>
          <p:cNvSpPr/>
          <p:nvPr/>
        </p:nvSpPr>
        <p:spPr>
          <a:xfrm>
            <a:off x="4386614" y="2530981"/>
            <a:ext cx="139040" cy="139040"/>
          </a:xfrm>
          <a:custGeom>
            <a:avLst/>
            <a:gdLst/>
            <a:ahLst/>
            <a:cxnLst>
              <a:cxn ang="0">
                <a:pos x="wd2" y="hd2"/>
              </a:cxn>
              <a:cxn ang="5400000">
                <a:pos x="wd2" y="hd2"/>
              </a:cxn>
              <a:cxn ang="10800000">
                <a:pos x="wd2" y="hd2"/>
              </a:cxn>
              <a:cxn ang="16200000">
                <a:pos x="wd2" y="hd2"/>
              </a:cxn>
            </a:cxnLst>
            <a:rect l="0" t="0" r="r" b="b"/>
            <a:pathLst>
              <a:path w="21600" h="21600" extrusionOk="0">
                <a:moveTo>
                  <a:pt x="20134" y="9334"/>
                </a:moveTo>
                <a:lnTo>
                  <a:pt x="12266" y="9334"/>
                </a:lnTo>
                <a:lnTo>
                  <a:pt x="12266" y="1466"/>
                </a:lnTo>
                <a:cubicBezTo>
                  <a:pt x="12266" y="656"/>
                  <a:pt x="11610" y="0"/>
                  <a:pt x="10800" y="0"/>
                </a:cubicBezTo>
                <a:cubicBezTo>
                  <a:pt x="9990" y="0"/>
                  <a:pt x="9334" y="656"/>
                  <a:pt x="9334" y="1466"/>
                </a:cubicBezTo>
                <a:lnTo>
                  <a:pt x="9334" y="9334"/>
                </a:lnTo>
                <a:lnTo>
                  <a:pt x="1466" y="9334"/>
                </a:lnTo>
                <a:cubicBezTo>
                  <a:pt x="656" y="9334"/>
                  <a:pt x="0" y="9990"/>
                  <a:pt x="0" y="10800"/>
                </a:cubicBezTo>
                <a:cubicBezTo>
                  <a:pt x="0" y="11610"/>
                  <a:pt x="656" y="12266"/>
                  <a:pt x="1466" y="12266"/>
                </a:cubicBezTo>
                <a:lnTo>
                  <a:pt x="9334" y="12266"/>
                </a:lnTo>
                <a:lnTo>
                  <a:pt x="9334" y="20134"/>
                </a:lnTo>
                <a:cubicBezTo>
                  <a:pt x="9334" y="20944"/>
                  <a:pt x="9990" y="21600"/>
                  <a:pt x="10800" y="21600"/>
                </a:cubicBezTo>
                <a:cubicBezTo>
                  <a:pt x="11610" y="21600"/>
                  <a:pt x="12266" y="20944"/>
                  <a:pt x="12266" y="20134"/>
                </a:cubicBezTo>
                <a:lnTo>
                  <a:pt x="12266" y="12266"/>
                </a:lnTo>
                <a:lnTo>
                  <a:pt x="20134" y="12266"/>
                </a:lnTo>
                <a:cubicBezTo>
                  <a:pt x="20944" y="12266"/>
                  <a:pt x="21600" y="11610"/>
                  <a:pt x="21600" y="10800"/>
                </a:cubicBezTo>
                <a:cubicBezTo>
                  <a:pt x="21600" y="9990"/>
                  <a:pt x="20944" y="9334"/>
                  <a:pt x="20134" y="9334"/>
                </a:cubicBezTo>
                <a:close/>
              </a:path>
            </a:pathLst>
          </a:custGeom>
          <a:solidFill>
            <a:srgbClr val="FFFFFF"/>
          </a:solidFill>
          <a:ln w="12700">
            <a:miter lim="400000"/>
          </a:ln>
        </p:spPr>
        <p:txBody>
          <a:bodyPr lIns="45719" rIns="45719" anchor="ctr"/>
          <a:lstStyle/>
          <a:p/>
        </p:txBody>
      </p:sp>
      <p:sp>
        <p:nvSpPr>
          <p:cNvPr id="31" name="Graphic 15"/>
          <p:cNvSpPr/>
          <p:nvPr/>
        </p:nvSpPr>
        <p:spPr>
          <a:xfrm>
            <a:off x="1652402" y="6031572"/>
            <a:ext cx="127715" cy="127715"/>
          </a:xfrm>
          <a:custGeom>
            <a:avLst/>
            <a:gdLst/>
            <a:ahLst/>
            <a:cxnLst>
              <a:cxn ang="0">
                <a:pos x="wd2" y="hd2"/>
              </a:cxn>
              <a:cxn ang="5400000">
                <a:pos x="wd2" y="hd2"/>
              </a:cxn>
              <a:cxn ang="10800000">
                <a:pos x="wd2" y="hd2"/>
              </a:cxn>
              <a:cxn ang="16200000">
                <a:pos x="wd2" y="hd2"/>
              </a:cxn>
            </a:cxnLst>
            <a:rect l="0" t="0" r="r" b="b"/>
            <a:pathLst>
              <a:path w="21600" h="21600" extrusionOk="0">
                <a:moveTo>
                  <a:pt x="10800" y="3192"/>
                </a:moveTo>
                <a:cubicBezTo>
                  <a:pt x="15002" y="3192"/>
                  <a:pt x="18408" y="6598"/>
                  <a:pt x="18408" y="10800"/>
                </a:cubicBezTo>
                <a:cubicBezTo>
                  <a:pt x="18408" y="15002"/>
                  <a:pt x="15002" y="18408"/>
                  <a:pt x="10800" y="18408"/>
                </a:cubicBezTo>
                <a:cubicBezTo>
                  <a:pt x="6598" y="18408"/>
                  <a:pt x="3192" y="15002"/>
                  <a:pt x="3192" y="10800"/>
                </a:cubicBezTo>
                <a:cubicBezTo>
                  <a:pt x="3196" y="6600"/>
                  <a:pt x="6600" y="3196"/>
                  <a:pt x="10800" y="3192"/>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w="12700">
            <a:miter lim="400000"/>
          </a:ln>
        </p:spPr>
        <p:txBody>
          <a:bodyPr lIns="45719" rIns="45719" anchor="ctr"/>
          <a:lstStyle/>
          <a:p/>
        </p:txBody>
      </p:sp>
      <p:sp>
        <p:nvSpPr>
          <p:cNvPr id="32" name="Slide Number"/>
          <p:cNvSpPr txBox="1"/>
          <p:nvPr>
            <p:ph type="sldNum" sz="quarter" idx="2"/>
          </p:nvPr>
        </p:nvSpPr>
        <p:spPr>
          <a:xfrm>
            <a:off x="600430" y="726630"/>
            <a:ext cx="292373" cy="279401"/>
          </a:xfrm>
          <a:prstGeom prst="rect">
            <a:avLst/>
          </a:prstGeom>
        </p:spPr>
        <p:txBody>
          <a:bodyPr/>
          <a:lstStyle>
            <a:lvl1pPr>
              <a:defRPr>
                <a:solidFill>
                  <a:srgbClr val="FFFFFF"/>
                </a:solidFill>
              </a:defRPr>
            </a:lvl1p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Title + Picture">
    <p:bg>
      <p:bgPr>
        <a:gradFill flip="none" rotWithShape="1">
          <a:gsLst>
            <a:gs pos="0">
              <a:schemeClr val="accent2"/>
            </a:gs>
            <a:gs pos="100000">
              <a:schemeClr val="accent4"/>
            </a:gs>
          </a:gsLst>
          <a:lin ang="18900000" scaled="0"/>
        </a:gradFill>
        <a:effectLst/>
      </p:bgPr>
    </p:bg>
    <p:spTree>
      <p:nvGrpSpPr>
        <p:cNvPr id="1" name=""/>
        <p:cNvGrpSpPr/>
        <p:nvPr/>
      </p:nvGrpSpPr>
      <p:grpSpPr>
        <a:xfrm>
          <a:off x="0" y="0"/>
          <a:ext cx="0" cy="0"/>
          <a:chOff x="0" y="0"/>
          <a:chExt cx="0" cy="0"/>
        </a:xfrm>
      </p:grpSpPr>
      <p:sp>
        <p:nvSpPr>
          <p:cNvPr id="39" name="Title Text"/>
          <p:cNvSpPr txBox="1"/>
          <p:nvPr>
            <p:ph type="title" hasCustomPrompt="1"/>
          </p:nvPr>
        </p:nvSpPr>
        <p:spPr>
          <a:xfrm>
            <a:off x="1280158" y="3386775"/>
            <a:ext cx="8311103" cy="3080336"/>
          </a:xfrm>
          <a:prstGeom prst="rect">
            <a:avLst/>
          </a:prstGeom>
        </p:spPr>
        <p:txBody>
          <a:bodyPr lIns="0" tIns="0" rIns="0" bIns="0" anchor="t"/>
          <a:lstStyle>
            <a:lvl1pPr>
              <a:lnSpc>
                <a:spcPts val="5400"/>
              </a:lnSpc>
              <a:defRPr sz="5400" b="1" cap="all">
                <a:solidFill>
                  <a:srgbClr val="FFFFFF"/>
                </a:solidFill>
              </a:defRPr>
            </a:lvl1pPr>
          </a:lstStyle>
          <a:p>
            <a:r>
              <a:t>Title Text</a:t>
            </a:r>
          </a:p>
        </p:txBody>
      </p:sp>
      <p:sp>
        <p:nvSpPr>
          <p:cNvPr id="40" name="Straight Connector 8"/>
          <p:cNvSpPr/>
          <p:nvPr/>
        </p:nvSpPr>
        <p:spPr>
          <a:xfrm flipH="1">
            <a:off x="1280160" y="0"/>
            <a:ext cx="1" cy="3352800"/>
          </a:xfrm>
          <a:prstGeom prst="line">
            <a:avLst/>
          </a:prstGeom>
          <a:ln w="25400" cap="sq">
            <a:solidFill>
              <a:srgbClr val="FFFFFF"/>
            </a:solidFill>
            <a:bevel/>
          </a:ln>
        </p:spPr>
        <p:txBody>
          <a:bodyPr lIns="45719" rIns="45719"/>
          <a:lstStyle/>
          <a:p/>
        </p:txBody>
      </p:sp>
      <p:grpSp>
        <p:nvGrpSpPr>
          <p:cNvPr id="44" name="Group 3"/>
          <p:cNvGrpSpPr/>
          <p:nvPr/>
        </p:nvGrpSpPr>
        <p:grpSpPr>
          <a:xfrm>
            <a:off x="7526864" y="881154"/>
            <a:ext cx="551445" cy="574503"/>
            <a:chOff x="0" y="0"/>
            <a:chExt cx="551444" cy="574501"/>
          </a:xfrm>
        </p:grpSpPr>
        <p:sp>
          <p:nvSpPr>
            <p:cNvPr id="41" name="Graphic 12"/>
            <p:cNvSpPr/>
            <p:nvPr/>
          </p:nvSpPr>
          <p:spPr>
            <a:xfrm rot="19670435">
              <a:off x="443042" y="45904"/>
              <a:ext cx="91139" cy="91139"/>
            </a:xfrm>
            <a:prstGeom prst="ellipse">
              <a:avLst/>
            </a:prstGeom>
            <a:solidFill>
              <a:srgbClr val="FFFFFF"/>
            </a:solidFill>
            <a:ln w="12700" cap="flat">
              <a:noFill/>
              <a:miter lim="400000"/>
            </a:ln>
            <a:effectLst/>
          </p:spPr>
          <p:txBody>
            <a:bodyPr wrap="square" lIns="45719" tIns="45719" rIns="45719" bIns="45719" numCol="1" anchor="ctr">
              <a:noAutofit/>
            </a:bodyPr>
            <a:lstStyle/>
            <a:p/>
          </p:txBody>
        </p:sp>
        <p:sp>
          <p:nvSpPr>
            <p:cNvPr id="42" name="Graphic 13"/>
            <p:cNvSpPr/>
            <p:nvPr/>
          </p:nvSpPr>
          <p:spPr>
            <a:xfrm rot="19670435">
              <a:off x="26337" y="26337"/>
              <a:ext cx="139039" cy="139039"/>
            </a:xfrm>
            <a:custGeom>
              <a:avLst/>
              <a:gdLst/>
              <a:ahLst/>
              <a:cxnLst>
                <a:cxn ang="0">
                  <a:pos x="wd2" y="hd2"/>
                </a:cxn>
                <a:cxn ang="5400000">
                  <a:pos x="wd2" y="hd2"/>
                </a:cxn>
                <a:cxn ang="10800000">
                  <a:pos x="wd2" y="hd2"/>
                </a:cxn>
                <a:cxn ang="16200000">
                  <a:pos x="wd2" y="hd2"/>
                </a:cxn>
              </a:cxnLst>
              <a:rect l="0" t="0" r="r" b="b"/>
              <a:pathLst>
                <a:path w="21600" h="21600" extrusionOk="0">
                  <a:moveTo>
                    <a:pt x="20134" y="9334"/>
                  </a:moveTo>
                  <a:lnTo>
                    <a:pt x="12266" y="9334"/>
                  </a:lnTo>
                  <a:lnTo>
                    <a:pt x="12266" y="1466"/>
                  </a:lnTo>
                  <a:cubicBezTo>
                    <a:pt x="12266" y="656"/>
                    <a:pt x="11610" y="0"/>
                    <a:pt x="10800" y="0"/>
                  </a:cubicBezTo>
                  <a:cubicBezTo>
                    <a:pt x="9990" y="0"/>
                    <a:pt x="9334" y="656"/>
                    <a:pt x="9334" y="1466"/>
                  </a:cubicBezTo>
                  <a:lnTo>
                    <a:pt x="9334" y="9334"/>
                  </a:lnTo>
                  <a:lnTo>
                    <a:pt x="1466" y="9334"/>
                  </a:lnTo>
                  <a:cubicBezTo>
                    <a:pt x="656" y="9334"/>
                    <a:pt x="0" y="9990"/>
                    <a:pt x="0" y="10800"/>
                  </a:cubicBezTo>
                  <a:cubicBezTo>
                    <a:pt x="0" y="11610"/>
                    <a:pt x="656" y="12266"/>
                    <a:pt x="1466" y="12266"/>
                  </a:cubicBezTo>
                  <a:lnTo>
                    <a:pt x="9334" y="12266"/>
                  </a:lnTo>
                  <a:lnTo>
                    <a:pt x="9334" y="20134"/>
                  </a:lnTo>
                  <a:cubicBezTo>
                    <a:pt x="9334" y="20944"/>
                    <a:pt x="9990" y="21600"/>
                    <a:pt x="10800" y="21600"/>
                  </a:cubicBezTo>
                  <a:cubicBezTo>
                    <a:pt x="11610" y="21600"/>
                    <a:pt x="12266" y="20944"/>
                    <a:pt x="12266" y="20134"/>
                  </a:cubicBezTo>
                  <a:lnTo>
                    <a:pt x="12266" y="12266"/>
                  </a:lnTo>
                  <a:lnTo>
                    <a:pt x="20134" y="12266"/>
                  </a:lnTo>
                  <a:cubicBezTo>
                    <a:pt x="20944" y="12266"/>
                    <a:pt x="21600" y="11610"/>
                    <a:pt x="21600" y="10800"/>
                  </a:cubicBezTo>
                  <a:cubicBezTo>
                    <a:pt x="21600" y="9990"/>
                    <a:pt x="20944" y="9334"/>
                    <a:pt x="20134" y="9334"/>
                  </a:cubicBezTo>
                  <a:close/>
                </a:path>
              </a:pathLst>
            </a:custGeom>
            <a:solidFill>
              <a:srgbClr val="FFFFFF"/>
            </a:solidFill>
            <a:ln w="12700" cap="flat">
              <a:noFill/>
              <a:miter lim="400000"/>
            </a:ln>
            <a:effectLst/>
          </p:spPr>
          <p:txBody>
            <a:bodyPr wrap="square" lIns="45719" tIns="45719" rIns="45719" bIns="45719" numCol="1" anchor="ctr">
              <a:noAutofit/>
            </a:bodyPr>
            <a:lstStyle/>
            <a:p/>
          </p:txBody>
        </p:sp>
        <p:sp>
          <p:nvSpPr>
            <p:cNvPr id="43" name="Graphic 15"/>
            <p:cNvSpPr/>
            <p:nvPr/>
          </p:nvSpPr>
          <p:spPr>
            <a:xfrm rot="19670435">
              <a:off x="252540" y="422596"/>
              <a:ext cx="127714" cy="127714"/>
            </a:xfrm>
            <a:custGeom>
              <a:avLst/>
              <a:gdLst/>
              <a:ahLst/>
              <a:cxnLst>
                <a:cxn ang="0">
                  <a:pos x="wd2" y="hd2"/>
                </a:cxn>
                <a:cxn ang="5400000">
                  <a:pos x="wd2" y="hd2"/>
                </a:cxn>
                <a:cxn ang="10800000">
                  <a:pos x="wd2" y="hd2"/>
                </a:cxn>
                <a:cxn ang="16200000">
                  <a:pos x="wd2" y="hd2"/>
                </a:cxn>
              </a:cxnLst>
              <a:rect l="0" t="0" r="r" b="b"/>
              <a:pathLst>
                <a:path w="21600" h="21600" extrusionOk="0">
                  <a:moveTo>
                    <a:pt x="10800" y="3192"/>
                  </a:moveTo>
                  <a:cubicBezTo>
                    <a:pt x="15002" y="3192"/>
                    <a:pt x="18408" y="6598"/>
                    <a:pt x="18408" y="10800"/>
                  </a:cubicBezTo>
                  <a:cubicBezTo>
                    <a:pt x="18408" y="15002"/>
                    <a:pt x="15002" y="18408"/>
                    <a:pt x="10800" y="18408"/>
                  </a:cubicBezTo>
                  <a:cubicBezTo>
                    <a:pt x="6598" y="18408"/>
                    <a:pt x="3192" y="15002"/>
                    <a:pt x="3192" y="10800"/>
                  </a:cubicBezTo>
                  <a:cubicBezTo>
                    <a:pt x="3196" y="6600"/>
                    <a:pt x="6600" y="3196"/>
                    <a:pt x="10800" y="3192"/>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w="12700" cap="flat">
              <a:noFill/>
              <a:miter lim="400000"/>
            </a:ln>
            <a:effectLst/>
          </p:spPr>
          <p:txBody>
            <a:bodyPr wrap="square" lIns="45719" tIns="45719" rIns="45719" bIns="45719" numCol="1" anchor="ctr">
              <a:noAutofit/>
            </a:bodyPr>
            <a:lstStyle/>
            <a:p/>
          </p:txBody>
        </p:sp>
      </p:grpSp>
      <p:sp>
        <p:nvSpPr>
          <p:cNvPr id="45" name="Picture Placeholder 14"/>
          <p:cNvSpPr/>
          <p:nvPr>
            <p:ph type="pic" sz="quarter" idx="21"/>
          </p:nvPr>
        </p:nvSpPr>
        <p:spPr>
          <a:xfrm>
            <a:off x="8197587" y="411831"/>
            <a:ext cx="3521338" cy="3521344"/>
          </a:xfrm>
          <a:prstGeom prst="rect">
            <a:avLst/>
          </a:prstGeom>
        </p:spPr>
        <p:txBody>
          <a:bodyPr lIns="91439" rIns="91439">
            <a:noAutofit/>
          </a:bodyPr>
          <a:lstStyle/>
          <a:p/>
        </p:txBody>
      </p:sp>
      <p:sp>
        <p:nvSpPr>
          <p:cNvPr id="46" name="Slide Number"/>
          <p:cNvSpPr txBox="1"/>
          <p:nvPr>
            <p:ph type="sldNum" sz="quarter" idx="2"/>
          </p:nvPr>
        </p:nvSpPr>
        <p:spPr>
          <a:xfrm>
            <a:off x="7315200" y="6356350"/>
            <a:ext cx="2844800" cy="3683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Title + Subtitle + Picture">
    <p:bg>
      <p:bgPr>
        <a:gradFill flip="none" rotWithShape="1">
          <a:gsLst>
            <a:gs pos="0">
              <a:schemeClr val="accent2"/>
            </a:gs>
            <a:gs pos="100000">
              <a:schemeClr val="accent4"/>
            </a:gs>
          </a:gsLst>
          <a:lin ang="2700000" scaled="0"/>
        </a:gradFill>
        <a:effectLst/>
      </p:bgPr>
    </p:bg>
    <p:spTree>
      <p:nvGrpSpPr>
        <p:cNvPr id="1" name=""/>
        <p:cNvGrpSpPr/>
        <p:nvPr/>
      </p:nvGrpSpPr>
      <p:grpSpPr>
        <a:xfrm>
          <a:off x="0" y="0"/>
          <a:ext cx="0" cy="0"/>
          <a:chOff x="0" y="0"/>
          <a:chExt cx="0" cy="0"/>
        </a:xfrm>
      </p:grpSpPr>
      <p:sp>
        <p:nvSpPr>
          <p:cNvPr id="53" name="Click to add title"/>
          <p:cNvSpPr txBox="1"/>
          <p:nvPr>
            <p:ph type="title" hasCustomPrompt="1"/>
          </p:nvPr>
        </p:nvSpPr>
        <p:spPr>
          <a:xfrm>
            <a:off x="1280158" y="640080"/>
            <a:ext cx="10302242" cy="1852047"/>
          </a:xfrm>
          <a:prstGeom prst="rect">
            <a:avLst/>
          </a:prstGeom>
        </p:spPr>
        <p:txBody>
          <a:bodyPr lIns="0" tIns="0" rIns="0" bIns="0"/>
          <a:lstStyle>
            <a:lvl1pPr>
              <a:lnSpc>
                <a:spcPts val="5400"/>
              </a:lnSpc>
              <a:defRPr sz="5400" b="1" cap="all">
                <a:solidFill>
                  <a:srgbClr val="FFFFFF"/>
                </a:solidFill>
              </a:defRPr>
            </a:lvl1pPr>
          </a:lstStyle>
          <a:p>
            <a:r>
              <a:t>Click to add title</a:t>
            </a:r>
          </a:p>
        </p:txBody>
      </p:sp>
      <p:sp>
        <p:nvSpPr>
          <p:cNvPr id="54" name="Body Level One…"/>
          <p:cNvSpPr txBox="1"/>
          <p:nvPr>
            <p:ph type="body" sz="quarter" idx="1" hasCustomPrompt="1"/>
          </p:nvPr>
        </p:nvSpPr>
        <p:spPr>
          <a:xfrm>
            <a:off x="1280158" y="2588447"/>
            <a:ext cx="7853678" cy="726646"/>
          </a:xfrm>
          <a:prstGeom prst="rect">
            <a:avLst/>
          </a:prstGeom>
        </p:spPr>
        <p:txBody>
          <a:bodyPr lIns="0" tIns="0" rIns="0" bIns="0"/>
          <a:lstStyle>
            <a:lvl1pPr marL="0" indent="0">
              <a:buSzTx/>
              <a:buFontTx/>
              <a:buNone/>
              <a:defRPr sz="2400">
                <a:solidFill>
                  <a:srgbClr val="FFFFFF"/>
                </a:solidFill>
              </a:defRPr>
            </a:lvl1pPr>
            <a:lvl2pPr marL="0" indent="457200">
              <a:buSzTx/>
              <a:buFontTx/>
              <a:buNone/>
              <a:defRPr sz="2400">
                <a:solidFill>
                  <a:srgbClr val="FFFFFF"/>
                </a:solidFill>
              </a:defRPr>
            </a:lvl2pPr>
            <a:lvl3pPr marL="0" indent="914400">
              <a:buSzTx/>
              <a:buFontTx/>
              <a:buNone/>
              <a:defRPr sz="2400">
                <a:solidFill>
                  <a:srgbClr val="FFFFFF"/>
                </a:solidFill>
              </a:defRPr>
            </a:lvl3pPr>
            <a:lvl4pPr marL="0" indent="1371600">
              <a:buSzTx/>
              <a:buFontTx/>
              <a:buNone/>
              <a:defRPr sz="2400">
                <a:solidFill>
                  <a:srgbClr val="FFFFFF"/>
                </a:solidFill>
              </a:defRPr>
            </a:lvl4pPr>
            <a:lvl5pPr marL="0" indent="1828800">
              <a:buSzTx/>
              <a:buFontTx/>
              <a:buNone/>
              <a:defRPr sz="2400">
                <a:solidFill>
                  <a:srgbClr val="FFFFFF"/>
                </a:solidFill>
              </a:defRPr>
            </a:lvl5pPr>
          </a:lstStyle>
          <a:p>
            <a:r>
              <a:t>Click to add text</a:t>
            </a:r>
          </a:p>
          <a:p>
            <a:pPr lvl="1"/>
          </a:p>
          <a:p>
            <a:pPr lvl="2"/>
          </a:p>
          <a:p>
            <a:pPr lvl="3"/>
          </a:p>
          <a:p>
            <a:pPr lvl="4"/>
          </a:p>
        </p:txBody>
      </p:sp>
      <p:sp>
        <p:nvSpPr>
          <p:cNvPr id="55" name="Straight Connector 8"/>
          <p:cNvSpPr/>
          <p:nvPr/>
        </p:nvSpPr>
        <p:spPr>
          <a:xfrm flipH="1">
            <a:off x="1280160" y="3496321"/>
            <a:ext cx="1" cy="3352801"/>
          </a:xfrm>
          <a:prstGeom prst="line">
            <a:avLst/>
          </a:prstGeom>
          <a:ln w="25400" cap="sq">
            <a:solidFill>
              <a:srgbClr val="FFFFFF"/>
            </a:solidFill>
            <a:bevel/>
          </a:ln>
        </p:spPr>
        <p:txBody>
          <a:bodyPr lIns="45719" rIns="45719"/>
          <a:lstStyle/>
          <a:p/>
        </p:txBody>
      </p:sp>
      <p:grpSp>
        <p:nvGrpSpPr>
          <p:cNvPr id="59" name="Group 3"/>
          <p:cNvGrpSpPr/>
          <p:nvPr/>
        </p:nvGrpSpPr>
        <p:grpSpPr>
          <a:xfrm>
            <a:off x="7659974" y="4456457"/>
            <a:ext cx="465457" cy="581433"/>
            <a:chOff x="0" y="0"/>
            <a:chExt cx="465455" cy="581432"/>
          </a:xfrm>
        </p:grpSpPr>
        <p:sp>
          <p:nvSpPr>
            <p:cNvPr id="56" name="Graphic 12"/>
            <p:cNvSpPr/>
            <p:nvPr/>
          </p:nvSpPr>
          <p:spPr>
            <a:xfrm flipH="1">
              <a:off x="0" y="229293"/>
              <a:ext cx="91139" cy="91139"/>
            </a:xfrm>
            <a:prstGeom prst="ellipse">
              <a:avLst/>
            </a:prstGeom>
            <a:solidFill>
              <a:srgbClr val="FFFFFF"/>
            </a:solidFill>
            <a:ln w="12700" cap="flat">
              <a:noFill/>
              <a:miter lim="400000"/>
            </a:ln>
            <a:effectLst/>
          </p:spPr>
          <p:txBody>
            <a:bodyPr wrap="square" lIns="45719" tIns="45719" rIns="45719" bIns="45719" numCol="1" anchor="ctr">
              <a:noAutofit/>
            </a:bodyPr>
            <a:lstStyle/>
            <a:p/>
          </p:txBody>
        </p:sp>
        <p:sp>
          <p:nvSpPr>
            <p:cNvPr id="57" name="Graphic 13"/>
            <p:cNvSpPr/>
            <p:nvPr/>
          </p:nvSpPr>
          <p:spPr>
            <a:xfrm flipH="1">
              <a:off x="310877" y="0"/>
              <a:ext cx="139039" cy="139039"/>
            </a:xfrm>
            <a:custGeom>
              <a:avLst/>
              <a:gdLst/>
              <a:ahLst/>
              <a:cxnLst>
                <a:cxn ang="0">
                  <a:pos x="wd2" y="hd2"/>
                </a:cxn>
                <a:cxn ang="5400000">
                  <a:pos x="wd2" y="hd2"/>
                </a:cxn>
                <a:cxn ang="10800000">
                  <a:pos x="wd2" y="hd2"/>
                </a:cxn>
                <a:cxn ang="16200000">
                  <a:pos x="wd2" y="hd2"/>
                </a:cxn>
              </a:cxnLst>
              <a:rect l="0" t="0" r="r" b="b"/>
              <a:pathLst>
                <a:path w="21600" h="21600" extrusionOk="0">
                  <a:moveTo>
                    <a:pt x="20134" y="9334"/>
                  </a:moveTo>
                  <a:lnTo>
                    <a:pt x="12266" y="9334"/>
                  </a:lnTo>
                  <a:lnTo>
                    <a:pt x="12266" y="1466"/>
                  </a:lnTo>
                  <a:cubicBezTo>
                    <a:pt x="12266" y="656"/>
                    <a:pt x="11610" y="0"/>
                    <a:pt x="10800" y="0"/>
                  </a:cubicBezTo>
                  <a:cubicBezTo>
                    <a:pt x="9990" y="0"/>
                    <a:pt x="9334" y="656"/>
                    <a:pt x="9334" y="1466"/>
                  </a:cubicBezTo>
                  <a:lnTo>
                    <a:pt x="9334" y="9334"/>
                  </a:lnTo>
                  <a:lnTo>
                    <a:pt x="1466" y="9334"/>
                  </a:lnTo>
                  <a:cubicBezTo>
                    <a:pt x="656" y="9334"/>
                    <a:pt x="0" y="9990"/>
                    <a:pt x="0" y="10800"/>
                  </a:cubicBezTo>
                  <a:cubicBezTo>
                    <a:pt x="0" y="11610"/>
                    <a:pt x="656" y="12266"/>
                    <a:pt x="1466" y="12266"/>
                  </a:cubicBezTo>
                  <a:lnTo>
                    <a:pt x="9334" y="12266"/>
                  </a:lnTo>
                  <a:lnTo>
                    <a:pt x="9334" y="20134"/>
                  </a:lnTo>
                  <a:cubicBezTo>
                    <a:pt x="9334" y="20944"/>
                    <a:pt x="9990" y="21600"/>
                    <a:pt x="10800" y="21600"/>
                  </a:cubicBezTo>
                  <a:cubicBezTo>
                    <a:pt x="11610" y="21600"/>
                    <a:pt x="12266" y="20944"/>
                    <a:pt x="12266" y="20134"/>
                  </a:cubicBezTo>
                  <a:lnTo>
                    <a:pt x="12266" y="12266"/>
                  </a:lnTo>
                  <a:lnTo>
                    <a:pt x="20134" y="12266"/>
                  </a:lnTo>
                  <a:cubicBezTo>
                    <a:pt x="20944" y="12266"/>
                    <a:pt x="21600" y="11610"/>
                    <a:pt x="21600" y="10800"/>
                  </a:cubicBezTo>
                  <a:cubicBezTo>
                    <a:pt x="21600" y="9990"/>
                    <a:pt x="20944" y="9334"/>
                    <a:pt x="20134" y="9334"/>
                  </a:cubicBezTo>
                  <a:close/>
                </a:path>
              </a:pathLst>
            </a:custGeom>
            <a:solidFill>
              <a:srgbClr val="FFFFFF"/>
            </a:solidFill>
            <a:ln w="12700" cap="flat">
              <a:noFill/>
              <a:miter lim="400000"/>
            </a:ln>
            <a:effectLst/>
          </p:spPr>
          <p:txBody>
            <a:bodyPr wrap="square" lIns="45719" tIns="45719" rIns="45719" bIns="45719" numCol="1" anchor="ctr">
              <a:noAutofit/>
            </a:bodyPr>
            <a:lstStyle/>
            <a:p/>
          </p:txBody>
        </p:sp>
        <p:sp>
          <p:nvSpPr>
            <p:cNvPr id="58" name="Graphic 15"/>
            <p:cNvSpPr/>
            <p:nvPr/>
          </p:nvSpPr>
          <p:spPr>
            <a:xfrm flipH="1">
              <a:off x="337742" y="453719"/>
              <a:ext cx="127715" cy="127714"/>
            </a:xfrm>
            <a:custGeom>
              <a:avLst/>
              <a:gdLst/>
              <a:ahLst/>
              <a:cxnLst>
                <a:cxn ang="0">
                  <a:pos x="wd2" y="hd2"/>
                </a:cxn>
                <a:cxn ang="5400000">
                  <a:pos x="wd2" y="hd2"/>
                </a:cxn>
                <a:cxn ang="10800000">
                  <a:pos x="wd2" y="hd2"/>
                </a:cxn>
                <a:cxn ang="16200000">
                  <a:pos x="wd2" y="hd2"/>
                </a:cxn>
              </a:cxnLst>
              <a:rect l="0" t="0" r="r" b="b"/>
              <a:pathLst>
                <a:path w="21600" h="21600" extrusionOk="0">
                  <a:moveTo>
                    <a:pt x="10800" y="3192"/>
                  </a:moveTo>
                  <a:cubicBezTo>
                    <a:pt x="15002" y="3192"/>
                    <a:pt x="18408" y="6598"/>
                    <a:pt x="18408" y="10800"/>
                  </a:cubicBezTo>
                  <a:cubicBezTo>
                    <a:pt x="18408" y="15002"/>
                    <a:pt x="15002" y="18408"/>
                    <a:pt x="10800" y="18408"/>
                  </a:cubicBezTo>
                  <a:cubicBezTo>
                    <a:pt x="6598" y="18408"/>
                    <a:pt x="3192" y="15002"/>
                    <a:pt x="3192" y="10800"/>
                  </a:cubicBezTo>
                  <a:cubicBezTo>
                    <a:pt x="3196" y="6600"/>
                    <a:pt x="6600" y="3196"/>
                    <a:pt x="10800" y="3192"/>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w="12700" cap="flat">
              <a:noFill/>
              <a:miter lim="400000"/>
            </a:ln>
            <a:effectLst/>
          </p:spPr>
          <p:txBody>
            <a:bodyPr wrap="square" lIns="45719" tIns="45719" rIns="45719" bIns="45719" numCol="1" anchor="ctr">
              <a:noAutofit/>
            </a:bodyPr>
            <a:lstStyle/>
            <a:p/>
          </p:txBody>
        </p:sp>
      </p:grpSp>
      <p:sp>
        <p:nvSpPr>
          <p:cNvPr id="60" name="Picture Placeholder 14"/>
          <p:cNvSpPr/>
          <p:nvPr>
            <p:ph type="pic" sz="quarter" idx="21"/>
          </p:nvPr>
        </p:nvSpPr>
        <p:spPr>
          <a:xfrm>
            <a:off x="8536251" y="3205313"/>
            <a:ext cx="3043078" cy="3043084"/>
          </a:xfrm>
          <a:prstGeom prst="rect">
            <a:avLst/>
          </a:prstGeom>
        </p:spPr>
        <p:txBody>
          <a:bodyPr lIns="91439" rIns="91439">
            <a:noAutofit/>
          </a:bodyPr>
          <a:lstStyle/>
          <a:p/>
        </p:txBody>
      </p:sp>
      <p:sp>
        <p:nvSpPr>
          <p:cNvPr id="61" name="Slide Number"/>
          <p:cNvSpPr txBox="1"/>
          <p:nvPr>
            <p:ph type="sldNum" sz="quarter" idx="2"/>
          </p:nvPr>
        </p:nvSpPr>
        <p:spPr>
          <a:xfrm>
            <a:off x="7315200" y="6356350"/>
            <a:ext cx="2844800" cy="3683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Title, image and content">
    <p:spTree>
      <p:nvGrpSpPr>
        <p:cNvPr id="1" name=""/>
        <p:cNvGrpSpPr/>
        <p:nvPr/>
      </p:nvGrpSpPr>
      <p:grpSpPr>
        <a:xfrm>
          <a:off x="0" y="0"/>
          <a:ext cx="0" cy="0"/>
          <a:chOff x="0" y="0"/>
          <a:chExt cx="0" cy="0"/>
        </a:xfrm>
      </p:grpSpPr>
      <p:sp>
        <p:nvSpPr>
          <p:cNvPr id="68" name="Click to add title"/>
          <p:cNvSpPr txBox="1"/>
          <p:nvPr>
            <p:ph type="title" hasCustomPrompt="1"/>
          </p:nvPr>
        </p:nvSpPr>
        <p:spPr>
          <a:xfrm>
            <a:off x="4114800" y="640080"/>
            <a:ext cx="7498081" cy="1280161"/>
          </a:xfrm>
          <a:prstGeom prst="rect">
            <a:avLst/>
          </a:prstGeom>
        </p:spPr>
        <p:txBody>
          <a:bodyPr lIns="0" tIns="0" rIns="0" bIns="0"/>
          <a:lstStyle>
            <a:lvl1pPr>
              <a:defRPr b="1" cap="all"/>
            </a:lvl1pPr>
          </a:lstStyle>
          <a:p>
            <a:r>
              <a:t>Click to add title</a:t>
            </a:r>
          </a:p>
        </p:txBody>
      </p:sp>
      <p:sp>
        <p:nvSpPr>
          <p:cNvPr id="69" name="Picture Placeholder 14"/>
          <p:cNvSpPr/>
          <p:nvPr>
            <p:ph type="pic" sz="quarter" idx="21"/>
          </p:nvPr>
        </p:nvSpPr>
        <p:spPr>
          <a:xfrm>
            <a:off x="1317614" y="895646"/>
            <a:ext cx="1956927" cy="1956929"/>
          </a:xfrm>
          <a:prstGeom prst="rect">
            <a:avLst/>
          </a:prstGeom>
        </p:spPr>
        <p:txBody>
          <a:bodyPr lIns="91439" rIns="91439">
            <a:noAutofit/>
          </a:bodyPr>
          <a:lstStyle/>
          <a:p/>
        </p:txBody>
      </p:sp>
      <p:sp>
        <p:nvSpPr>
          <p:cNvPr id="70" name="Body Level One…"/>
          <p:cNvSpPr txBox="1"/>
          <p:nvPr>
            <p:ph type="body" sz="half" idx="1" hasCustomPrompt="1"/>
          </p:nvPr>
        </p:nvSpPr>
        <p:spPr>
          <a:xfrm>
            <a:off x="4114800" y="2194560"/>
            <a:ext cx="7498081" cy="4023360"/>
          </a:xfrm>
          <a:prstGeom prst="rect">
            <a:avLst/>
          </a:prstGeom>
        </p:spPr>
        <p:txBody>
          <a:bodyPr lIns="0" tIns="0" rIns="0" bIns="0"/>
          <a:lstStyle>
            <a:lvl1pPr marL="0" indent="0">
              <a:lnSpc>
                <a:spcPct val="110000"/>
              </a:lnSpc>
              <a:buSzTx/>
              <a:buFontTx/>
              <a:buNone/>
              <a:defRPr sz="1800"/>
            </a:lvl1pPr>
            <a:lvl2pPr marL="257175" indent="-257175">
              <a:lnSpc>
                <a:spcPct val="110000"/>
              </a:lnSpc>
              <a:buFontTx/>
              <a:defRPr sz="1800"/>
            </a:lvl2pPr>
            <a:lvl3pPr marL="522605" indent="-294005">
              <a:lnSpc>
                <a:spcPct val="110000"/>
              </a:lnSpc>
              <a:buFontTx/>
              <a:defRPr sz="1800"/>
            </a:lvl3pPr>
            <a:lvl4pPr marL="800100" indent="-342900">
              <a:lnSpc>
                <a:spcPct val="110000"/>
              </a:lnSpc>
              <a:buFontTx/>
              <a:defRPr sz="1800"/>
            </a:lvl4pPr>
            <a:lvl5pPr marL="2122805" indent="-294005">
              <a:lnSpc>
                <a:spcPct val="110000"/>
              </a:lnSpc>
              <a:buFontTx/>
              <a:defRPr sz="1800"/>
            </a:lvl5pPr>
          </a:lstStyle>
          <a:p>
            <a:r>
              <a:t>Click to add text</a:t>
            </a:r>
          </a:p>
          <a:p>
            <a:pPr lvl="1"/>
          </a:p>
          <a:p>
            <a:pPr lvl="2"/>
          </a:p>
          <a:p>
            <a:pPr lvl="3"/>
          </a:p>
          <a:p>
            <a:pPr lvl="4"/>
          </a:p>
        </p:txBody>
      </p:sp>
      <p:grpSp>
        <p:nvGrpSpPr>
          <p:cNvPr id="73" name="Group 6"/>
          <p:cNvGrpSpPr/>
          <p:nvPr/>
        </p:nvGrpSpPr>
        <p:grpSpPr>
          <a:xfrm>
            <a:off x="2970684" y="620660"/>
            <a:ext cx="403449" cy="381784"/>
            <a:chOff x="0" y="0"/>
            <a:chExt cx="403448" cy="381782"/>
          </a:xfrm>
        </p:grpSpPr>
        <p:sp>
          <p:nvSpPr>
            <p:cNvPr id="71" name="Graphic 10"/>
            <p:cNvSpPr/>
            <p:nvPr/>
          </p:nvSpPr>
          <p:spPr>
            <a:xfrm>
              <a:off x="312310" y="290644"/>
              <a:ext cx="91139" cy="91139"/>
            </a:xfrm>
            <a:prstGeom prst="ellipse">
              <a:avLst/>
            </a:prstGeom>
            <a:solidFill>
              <a:schemeClr val="accent2"/>
            </a:solidFill>
            <a:ln w="12700" cap="flat">
              <a:noFill/>
              <a:miter lim="400000"/>
            </a:ln>
            <a:effectLst/>
          </p:spPr>
          <p:txBody>
            <a:bodyPr wrap="square" lIns="45719" tIns="45719" rIns="45719" bIns="45719" numCol="1" anchor="ctr">
              <a:noAutofit/>
            </a:bodyPr>
            <a:lstStyle/>
            <a:p/>
          </p:txBody>
        </p:sp>
        <p:sp>
          <p:nvSpPr>
            <p:cNvPr id="72" name="Graphic 11"/>
            <p:cNvSpPr/>
            <p:nvPr/>
          </p:nvSpPr>
          <p:spPr>
            <a:xfrm>
              <a:off x="-1" y="-1"/>
              <a:ext cx="139040" cy="139040"/>
            </a:xfrm>
            <a:custGeom>
              <a:avLst/>
              <a:gdLst/>
              <a:ahLst/>
              <a:cxnLst>
                <a:cxn ang="0">
                  <a:pos x="wd2" y="hd2"/>
                </a:cxn>
                <a:cxn ang="5400000">
                  <a:pos x="wd2" y="hd2"/>
                </a:cxn>
                <a:cxn ang="10800000">
                  <a:pos x="wd2" y="hd2"/>
                </a:cxn>
                <a:cxn ang="16200000">
                  <a:pos x="wd2" y="hd2"/>
                </a:cxn>
              </a:cxnLst>
              <a:rect l="0" t="0" r="r" b="b"/>
              <a:pathLst>
                <a:path w="21600" h="21600" extrusionOk="0">
                  <a:moveTo>
                    <a:pt x="20134" y="9334"/>
                  </a:moveTo>
                  <a:lnTo>
                    <a:pt x="12266" y="9334"/>
                  </a:lnTo>
                  <a:lnTo>
                    <a:pt x="12266" y="1466"/>
                  </a:lnTo>
                  <a:cubicBezTo>
                    <a:pt x="12266" y="656"/>
                    <a:pt x="11610" y="0"/>
                    <a:pt x="10800" y="0"/>
                  </a:cubicBezTo>
                  <a:cubicBezTo>
                    <a:pt x="9990" y="0"/>
                    <a:pt x="9334" y="656"/>
                    <a:pt x="9334" y="1466"/>
                  </a:cubicBezTo>
                  <a:lnTo>
                    <a:pt x="9334" y="9334"/>
                  </a:lnTo>
                  <a:lnTo>
                    <a:pt x="1466" y="9334"/>
                  </a:lnTo>
                  <a:cubicBezTo>
                    <a:pt x="656" y="9334"/>
                    <a:pt x="0" y="9990"/>
                    <a:pt x="0" y="10800"/>
                  </a:cubicBezTo>
                  <a:cubicBezTo>
                    <a:pt x="0" y="11610"/>
                    <a:pt x="656" y="12266"/>
                    <a:pt x="1466" y="12266"/>
                  </a:cubicBezTo>
                  <a:lnTo>
                    <a:pt x="9334" y="12266"/>
                  </a:lnTo>
                  <a:lnTo>
                    <a:pt x="9334" y="20134"/>
                  </a:lnTo>
                  <a:cubicBezTo>
                    <a:pt x="9334" y="20944"/>
                    <a:pt x="9990" y="21600"/>
                    <a:pt x="10800" y="21600"/>
                  </a:cubicBezTo>
                  <a:cubicBezTo>
                    <a:pt x="11610" y="21600"/>
                    <a:pt x="12266" y="20944"/>
                    <a:pt x="12266" y="20134"/>
                  </a:cubicBezTo>
                  <a:lnTo>
                    <a:pt x="12266" y="12266"/>
                  </a:lnTo>
                  <a:lnTo>
                    <a:pt x="20134" y="12266"/>
                  </a:lnTo>
                  <a:cubicBezTo>
                    <a:pt x="20944" y="12266"/>
                    <a:pt x="21600" y="11610"/>
                    <a:pt x="21600" y="10800"/>
                  </a:cubicBezTo>
                  <a:cubicBezTo>
                    <a:pt x="21600" y="9990"/>
                    <a:pt x="20944" y="9334"/>
                    <a:pt x="20134" y="9334"/>
                  </a:cubicBezTo>
                  <a:close/>
                </a:path>
              </a:pathLst>
            </a:custGeom>
            <a:solidFill>
              <a:schemeClr val="accent2"/>
            </a:solidFill>
            <a:ln w="12700" cap="flat">
              <a:noFill/>
              <a:miter lim="400000"/>
            </a:ln>
            <a:effectLst/>
          </p:spPr>
          <p:txBody>
            <a:bodyPr wrap="square" lIns="45719" tIns="45719" rIns="45719" bIns="45719" numCol="1" anchor="ctr">
              <a:noAutofit/>
            </a:bodyPr>
            <a:lstStyle/>
            <a:p/>
          </p:txBody>
        </p:sp>
      </p:grpSp>
      <p:sp>
        <p:nvSpPr>
          <p:cNvPr id="74" name="Straight Connector 9"/>
          <p:cNvSpPr/>
          <p:nvPr/>
        </p:nvSpPr>
        <p:spPr>
          <a:xfrm flipH="1">
            <a:off x="740663" y="1371600"/>
            <a:ext cx="1" cy="5486400"/>
          </a:xfrm>
          <a:prstGeom prst="line">
            <a:avLst/>
          </a:prstGeom>
          <a:ln w="25400" cap="sq">
            <a:solidFill>
              <a:srgbClr val="926891"/>
            </a:solidFill>
            <a:bevel/>
          </a:ln>
        </p:spPr>
        <p:txBody>
          <a:bodyPr lIns="45719" rIns="45719"/>
          <a:lstStyle/>
          <a:p/>
        </p:txBody>
      </p:sp>
      <p:sp>
        <p:nvSpPr>
          <p:cNvPr id="75" name="Slide Number"/>
          <p:cNvSpPr txBox="1"/>
          <p:nvPr>
            <p:ph type="sldNum" sz="quarter" idx="2"/>
          </p:nvPr>
        </p:nvSpPr>
        <p:spPr>
          <a:xfrm>
            <a:off x="598941" y="722376"/>
            <a:ext cx="292373" cy="279401"/>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Title + Subtitle slide">
    <p:bg>
      <p:bgPr>
        <a:gradFill flip="none" rotWithShape="1">
          <a:gsLst>
            <a:gs pos="0">
              <a:schemeClr val="accent2"/>
            </a:gs>
            <a:gs pos="100000">
              <a:schemeClr val="accent4"/>
            </a:gs>
          </a:gsLst>
          <a:lin ang="18000000" scaled="0"/>
        </a:gradFill>
        <a:effectLst/>
      </p:bgPr>
    </p:bg>
    <p:spTree>
      <p:nvGrpSpPr>
        <p:cNvPr id="1" name=""/>
        <p:cNvGrpSpPr/>
        <p:nvPr/>
      </p:nvGrpSpPr>
      <p:grpSpPr>
        <a:xfrm>
          <a:off x="0" y="0"/>
          <a:ext cx="0" cy="0"/>
          <a:chOff x="0" y="0"/>
          <a:chExt cx="0" cy="0"/>
        </a:xfrm>
      </p:grpSpPr>
      <p:sp>
        <p:nvSpPr>
          <p:cNvPr id="82" name="Click to add title"/>
          <p:cNvSpPr txBox="1"/>
          <p:nvPr>
            <p:ph type="title" hasCustomPrompt="1"/>
          </p:nvPr>
        </p:nvSpPr>
        <p:spPr>
          <a:xfrm>
            <a:off x="1280158" y="3383279"/>
            <a:ext cx="10302242" cy="1852047"/>
          </a:xfrm>
          <a:prstGeom prst="rect">
            <a:avLst/>
          </a:prstGeom>
        </p:spPr>
        <p:txBody>
          <a:bodyPr lIns="0" tIns="0" rIns="0" bIns="0" anchor="t"/>
          <a:lstStyle>
            <a:lvl1pPr>
              <a:lnSpc>
                <a:spcPts val="5400"/>
              </a:lnSpc>
              <a:defRPr sz="5400" b="1" cap="all">
                <a:solidFill>
                  <a:srgbClr val="FFFFFF"/>
                </a:solidFill>
              </a:defRPr>
            </a:lvl1pPr>
          </a:lstStyle>
          <a:p>
            <a:r>
              <a:t>Click to add title</a:t>
            </a:r>
          </a:p>
        </p:txBody>
      </p:sp>
      <p:sp>
        <p:nvSpPr>
          <p:cNvPr id="83" name="Body Level One…"/>
          <p:cNvSpPr txBox="1"/>
          <p:nvPr>
            <p:ph type="body" sz="quarter" idx="1" hasCustomPrompt="1"/>
          </p:nvPr>
        </p:nvSpPr>
        <p:spPr>
          <a:xfrm>
            <a:off x="1280158" y="2966885"/>
            <a:ext cx="10302238" cy="397192"/>
          </a:xfrm>
          <a:prstGeom prst="rect">
            <a:avLst/>
          </a:prstGeom>
        </p:spPr>
        <p:txBody>
          <a:bodyPr lIns="0" tIns="0" rIns="0" bIns="0" anchor="b"/>
          <a:lstStyle>
            <a:lvl1pPr marL="0" indent="0">
              <a:buSzTx/>
              <a:buFontTx/>
              <a:buNone/>
              <a:defRPr sz="2400">
                <a:solidFill>
                  <a:srgbClr val="FFFFFF"/>
                </a:solidFill>
              </a:defRPr>
            </a:lvl1pPr>
            <a:lvl2pPr marL="0" indent="457200">
              <a:buSzTx/>
              <a:buFontTx/>
              <a:buNone/>
              <a:defRPr sz="2400">
                <a:solidFill>
                  <a:srgbClr val="FFFFFF"/>
                </a:solidFill>
              </a:defRPr>
            </a:lvl2pPr>
            <a:lvl3pPr marL="0" indent="914400">
              <a:buSzTx/>
              <a:buFontTx/>
              <a:buNone/>
              <a:defRPr sz="2400">
                <a:solidFill>
                  <a:srgbClr val="FFFFFF"/>
                </a:solidFill>
              </a:defRPr>
            </a:lvl3pPr>
            <a:lvl4pPr marL="0" indent="1371600">
              <a:buSzTx/>
              <a:buFontTx/>
              <a:buNone/>
              <a:defRPr sz="2400">
                <a:solidFill>
                  <a:srgbClr val="FFFFFF"/>
                </a:solidFill>
              </a:defRPr>
            </a:lvl4pPr>
            <a:lvl5pPr marL="0" indent="1828800">
              <a:buSzTx/>
              <a:buFontTx/>
              <a:buNone/>
              <a:defRPr sz="2400">
                <a:solidFill>
                  <a:srgbClr val="FFFFFF"/>
                </a:solidFill>
              </a:defRPr>
            </a:lvl5pPr>
          </a:lstStyle>
          <a:p>
            <a:r>
              <a:t>Click to add text</a:t>
            </a:r>
          </a:p>
          <a:p>
            <a:pPr lvl="1"/>
          </a:p>
          <a:p>
            <a:pPr lvl="2"/>
          </a:p>
          <a:p>
            <a:pPr lvl="3"/>
          </a:p>
          <a:p>
            <a:pPr lvl="4"/>
          </a:p>
        </p:txBody>
      </p:sp>
      <p:grpSp>
        <p:nvGrpSpPr>
          <p:cNvPr id="87" name="Group 3"/>
          <p:cNvGrpSpPr/>
          <p:nvPr/>
        </p:nvGrpSpPr>
        <p:grpSpPr>
          <a:xfrm>
            <a:off x="10897692" y="620297"/>
            <a:ext cx="465457" cy="581433"/>
            <a:chOff x="0" y="0"/>
            <a:chExt cx="465456" cy="581432"/>
          </a:xfrm>
        </p:grpSpPr>
        <p:sp>
          <p:nvSpPr>
            <p:cNvPr id="84" name="Graphic 12"/>
            <p:cNvSpPr/>
            <p:nvPr/>
          </p:nvSpPr>
          <p:spPr>
            <a:xfrm>
              <a:off x="374317" y="229293"/>
              <a:ext cx="91139" cy="91139"/>
            </a:xfrm>
            <a:prstGeom prst="ellipse">
              <a:avLst/>
            </a:prstGeom>
            <a:solidFill>
              <a:srgbClr val="FFFFFF"/>
            </a:solidFill>
            <a:ln w="12700" cap="flat">
              <a:noFill/>
              <a:miter lim="400000"/>
            </a:ln>
            <a:effectLst/>
          </p:spPr>
          <p:txBody>
            <a:bodyPr wrap="square" lIns="45719" tIns="45719" rIns="45719" bIns="45719" numCol="1" anchor="ctr">
              <a:noAutofit/>
            </a:bodyPr>
            <a:lstStyle/>
            <a:p/>
          </p:txBody>
        </p:sp>
        <p:sp>
          <p:nvSpPr>
            <p:cNvPr id="85" name="Graphic 13"/>
            <p:cNvSpPr/>
            <p:nvPr/>
          </p:nvSpPr>
          <p:spPr>
            <a:xfrm>
              <a:off x="15539" y="-1"/>
              <a:ext cx="139039" cy="139039"/>
            </a:xfrm>
            <a:custGeom>
              <a:avLst/>
              <a:gdLst/>
              <a:ahLst/>
              <a:cxnLst>
                <a:cxn ang="0">
                  <a:pos x="wd2" y="hd2"/>
                </a:cxn>
                <a:cxn ang="5400000">
                  <a:pos x="wd2" y="hd2"/>
                </a:cxn>
                <a:cxn ang="10800000">
                  <a:pos x="wd2" y="hd2"/>
                </a:cxn>
                <a:cxn ang="16200000">
                  <a:pos x="wd2" y="hd2"/>
                </a:cxn>
              </a:cxnLst>
              <a:rect l="0" t="0" r="r" b="b"/>
              <a:pathLst>
                <a:path w="21600" h="21600" extrusionOk="0">
                  <a:moveTo>
                    <a:pt x="20134" y="9334"/>
                  </a:moveTo>
                  <a:lnTo>
                    <a:pt x="12266" y="9334"/>
                  </a:lnTo>
                  <a:lnTo>
                    <a:pt x="12266" y="1466"/>
                  </a:lnTo>
                  <a:cubicBezTo>
                    <a:pt x="12266" y="656"/>
                    <a:pt x="11610" y="0"/>
                    <a:pt x="10800" y="0"/>
                  </a:cubicBezTo>
                  <a:cubicBezTo>
                    <a:pt x="9990" y="0"/>
                    <a:pt x="9334" y="656"/>
                    <a:pt x="9334" y="1466"/>
                  </a:cubicBezTo>
                  <a:lnTo>
                    <a:pt x="9334" y="9334"/>
                  </a:lnTo>
                  <a:lnTo>
                    <a:pt x="1466" y="9334"/>
                  </a:lnTo>
                  <a:cubicBezTo>
                    <a:pt x="656" y="9334"/>
                    <a:pt x="0" y="9990"/>
                    <a:pt x="0" y="10800"/>
                  </a:cubicBezTo>
                  <a:cubicBezTo>
                    <a:pt x="0" y="11610"/>
                    <a:pt x="656" y="12266"/>
                    <a:pt x="1466" y="12266"/>
                  </a:cubicBezTo>
                  <a:lnTo>
                    <a:pt x="9334" y="12266"/>
                  </a:lnTo>
                  <a:lnTo>
                    <a:pt x="9334" y="20134"/>
                  </a:lnTo>
                  <a:cubicBezTo>
                    <a:pt x="9334" y="20944"/>
                    <a:pt x="9990" y="21600"/>
                    <a:pt x="10800" y="21600"/>
                  </a:cubicBezTo>
                  <a:cubicBezTo>
                    <a:pt x="11610" y="21600"/>
                    <a:pt x="12266" y="20944"/>
                    <a:pt x="12266" y="20134"/>
                  </a:cubicBezTo>
                  <a:lnTo>
                    <a:pt x="12266" y="12266"/>
                  </a:lnTo>
                  <a:lnTo>
                    <a:pt x="20134" y="12266"/>
                  </a:lnTo>
                  <a:cubicBezTo>
                    <a:pt x="20944" y="12266"/>
                    <a:pt x="21600" y="11610"/>
                    <a:pt x="21600" y="10800"/>
                  </a:cubicBezTo>
                  <a:cubicBezTo>
                    <a:pt x="21600" y="9990"/>
                    <a:pt x="20944" y="9334"/>
                    <a:pt x="20134" y="9334"/>
                  </a:cubicBezTo>
                  <a:close/>
                </a:path>
              </a:pathLst>
            </a:custGeom>
            <a:solidFill>
              <a:srgbClr val="FFFFFF"/>
            </a:solidFill>
            <a:ln w="12700" cap="flat">
              <a:noFill/>
              <a:miter lim="400000"/>
            </a:ln>
            <a:effectLst/>
          </p:spPr>
          <p:txBody>
            <a:bodyPr wrap="square" lIns="45719" tIns="45719" rIns="45719" bIns="45719" numCol="1" anchor="ctr">
              <a:noAutofit/>
            </a:bodyPr>
            <a:lstStyle/>
            <a:p/>
          </p:txBody>
        </p:sp>
        <p:sp>
          <p:nvSpPr>
            <p:cNvPr id="86" name="Graphic 15"/>
            <p:cNvSpPr/>
            <p:nvPr/>
          </p:nvSpPr>
          <p:spPr>
            <a:xfrm>
              <a:off x="-1" y="453719"/>
              <a:ext cx="127714" cy="127714"/>
            </a:xfrm>
            <a:custGeom>
              <a:avLst/>
              <a:gdLst/>
              <a:ahLst/>
              <a:cxnLst>
                <a:cxn ang="0">
                  <a:pos x="wd2" y="hd2"/>
                </a:cxn>
                <a:cxn ang="5400000">
                  <a:pos x="wd2" y="hd2"/>
                </a:cxn>
                <a:cxn ang="10800000">
                  <a:pos x="wd2" y="hd2"/>
                </a:cxn>
                <a:cxn ang="16200000">
                  <a:pos x="wd2" y="hd2"/>
                </a:cxn>
              </a:cxnLst>
              <a:rect l="0" t="0" r="r" b="b"/>
              <a:pathLst>
                <a:path w="21600" h="21600" extrusionOk="0">
                  <a:moveTo>
                    <a:pt x="10800" y="3192"/>
                  </a:moveTo>
                  <a:cubicBezTo>
                    <a:pt x="15002" y="3192"/>
                    <a:pt x="18408" y="6598"/>
                    <a:pt x="18408" y="10800"/>
                  </a:cubicBezTo>
                  <a:cubicBezTo>
                    <a:pt x="18408" y="15002"/>
                    <a:pt x="15002" y="18408"/>
                    <a:pt x="10800" y="18408"/>
                  </a:cubicBezTo>
                  <a:cubicBezTo>
                    <a:pt x="6598" y="18408"/>
                    <a:pt x="3192" y="15002"/>
                    <a:pt x="3192" y="10800"/>
                  </a:cubicBezTo>
                  <a:cubicBezTo>
                    <a:pt x="3196" y="6600"/>
                    <a:pt x="6600" y="3196"/>
                    <a:pt x="10800" y="3192"/>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FFFF"/>
            </a:solidFill>
            <a:ln w="12700" cap="flat">
              <a:noFill/>
              <a:miter lim="400000"/>
            </a:ln>
            <a:effectLst/>
          </p:spPr>
          <p:txBody>
            <a:bodyPr wrap="square" lIns="45719" tIns="45719" rIns="45719" bIns="45719" numCol="1" anchor="ctr">
              <a:noAutofit/>
            </a:bodyPr>
            <a:lstStyle/>
            <a:p/>
          </p:txBody>
        </p:sp>
      </p:grpSp>
      <p:sp>
        <p:nvSpPr>
          <p:cNvPr id="88" name="Straight Connector 4"/>
          <p:cNvSpPr/>
          <p:nvPr/>
        </p:nvSpPr>
        <p:spPr>
          <a:xfrm flipH="1">
            <a:off x="1280160" y="-1"/>
            <a:ext cx="1" cy="2775859"/>
          </a:xfrm>
          <a:prstGeom prst="line">
            <a:avLst/>
          </a:prstGeom>
          <a:ln w="25400" cap="sq">
            <a:solidFill>
              <a:srgbClr val="FFFFFF"/>
            </a:solidFill>
            <a:bevel/>
          </a:ln>
        </p:spPr>
        <p:txBody>
          <a:bodyPr lIns="45719" rIns="45719"/>
          <a:lstStyle/>
          <a:p/>
        </p:txBody>
      </p:sp>
      <p:sp>
        <p:nvSpPr>
          <p:cNvPr id="89" name="Slide Number"/>
          <p:cNvSpPr txBox="1"/>
          <p:nvPr>
            <p:ph type="sldNum" sz="quarter" idx="2"/>
          </p:nvPr>
        </p:nvSpPr>
        <p:spPr>
          <a:xfrm>
            <a:off x="7315200" y="6356350"/>
            <a:ext cx="2844800" cy="3683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Comparison">
    <p:spTree>
      <p:nvGrpSpPr>
        <p:cNvPr id="1" name=""/>
        <p:cNvGrpSpPr/>
        <p:nvPr/>
      </p:nvGrpSpPr>
      <p:grpSpPr>
        <a:xfrm>
          <a:off x="0" y="0"/>
          <a:ext cx="0" cy="0"/>
          <a:chOff x="0" y="0"/>
          <a:chExt cx="0" cy="0"/>
        </a:xfrm>
      </p:grpSpPr>
      <p:sp>
        <p:nvSpPr>
          <p:cNvPr id="96" name="Click to add title"/>
          <p:cNvSpPr txBox="1"/>
          <p:nvPr>
            <p:ph type="title" hasCustomPrompt="1"/>
          </p:nvPr>
        </p:nvSpPr>
        <p:spPr>
          <a:xfrm>
            <a:off x="1280160" y="685800"/>
            <a:ext cx="9137013" cy="1280161"/>
          </a:xfrm>
          <a:prstGeom prst="rect">
            <a:avLst/>
          </a:prstGeom>
        </p:spPr>
        <p:txBody>
          <a:bodyPr lIns="0" tIns="0" rIns="0" bIns="0"/>
          <a:lstStyle>
            <a:lvl1pPr>
              <a:defRPr b="1" cap="all"/>
            </a:lvl1pPr>
          </a:lstStyle>
          <a:p>
            <a:r>
              <a:t>Click to add title</a:t>
            </a:r>
          </a:p>
        </p:txBody>
      </p:sp>
      <p:sp>
        <p:nvSpPr>
          <p:cNvPr id="97" name="Body Level One…"/>
          <p:cNvSpPr txBox="1"/>
          <p:nvPr>
            <p:ph type="body" sz="half" idx="1" hasCustomPrompt="1"/>
          </p:nvPr>
        </p:nvSpPr>
        <p:spPr>
          <a:xfrm>
            <a:off x="1280160" y="2327439"/>
            <a:ext cx="4846321" cy="4040575"/>
          </a:xfrm>
          <a:prstGeom prst="rect">
            <a:avLst/>
          </a:prstGeom>
        </p:spPr>
        <p:txBody>
          <a:bodyPr lIns="0" tIns="0" rIns="0" bIns="0"/>
          <a:lstStyle>
            <a:lvl1pPr marL="0" indent="0">
              <a:buSzTx/>
              <a:buFontTx/>
              <a:buNone/>
              <a:defRPr sz="1800"/>
            </a:lvl1pPr>
            <a:lvl2pPr marL="228600" indent="-228600">
              <a:buFontTx/>
              <a:defRPr sz="1800"/>
            </a:lvl2pPr>
            <a:lvl3pPr marL="685800" indent="-228600">
              <a:buFontTx/>
              <a:defRPr sz="1800"/>
            </a:lvl3pPr>
            <a:lvl4pPr marL="1143000" indent="-228600">
              <a:buFontTx/>
              <a:defRPr sz="1800"/>
            </a:lvl4pPr>
            <a:lvl5pPr marL="1600200" indent="-228600">
              <a:buFontTx/>
              <a:defRPr sz="1800"/>
            </a:lvl5pPr>
          </a:lstStyle>
          <a:p>
            <a:r>
              <a:t>Click to add text</a:t>
            </a:r>
          </a:p>
          <a:p>
            <a:pPr lvl="1"/>
          </a:p>
          <a:p>
            <a:pPr lvl="2"/>
          </a:p>
          <a:p>
            <a:pPr lvl="3"/>
          </a:p>
          <a:p>
            <a:pPr lvl="4"/>
          </a:p>
        </p:txBody>
      </p:sp>
      <p:sp>
        <p:nvSpPr>
          <p:cNvPr id="98" name="Straight Connector 9"/>
          <p:cNvSpPr/>
          <p:nvPr/>
        </p:nvSpPr>
        <p:spPr>
          <a:xfrm flipH="1">
            <a:off x="740663" y="1371600"/>
            <a:ext cx="1" cy="5486400"/>
          </a:xfrm>
          <a:prstGeom prst="line">
            <a:avLst/>
          </a:prstGeom>
          <a:ln w="25400" cap="sq">
            <a:solidFill>
              <a:srgbClr val="926891"/>
            </a:solidFill>
            <a:bevel/>
          </a:ln>
        </p:spPr>
        <p:txBody>
          <a:bodyPr lIns="45719" rIns="45719"/>
          <a:lstStyle/>
          <a:p/>
        </p:txBody>
      </p:sp>
      <p:sp>
        <p:nvSpPr>
          <p:cNvPr id="99" name="Graphic 15"/>
          <p:cNvSpPr/>
          <p:nvPr/>
        </p:nvSpPr>
        <p:spPr>
          <a:xfrm>
            <a:off x="10508316" y="492206"/>
            <a:ext cx="139040" cy="139040"/>
          </a:xfrm>
          <a:custGeom>
            <a:avLst/>
            <a:gdLst/>
            <a:ahLst/>
            <a:cxnLst>
              <a:cxn ang="0">
                <a:pos x="wd2" y="hd2"/>
              </a:cxn>
              <a:cxn ang="5400000">
                <a:pos x="wd2" y="hd2"/>
              </a:cxn>
              <a:cxn ang="10800000">
                <a:pos x="wd2" y="hd2"/>
              </a:cxn>
              <a:cxn ang="16200000">
                <a:pos x="wd2" y="hd2"/>
              </a:cxn>
            </a:cxnLst>
            <a:rect l="0" t="0" r="r" b="b"/>
            <a:pathLst>
              <a:path w="21600" h="21600" extrusionOk="0">
                <a:moveTo>
                  <a:pt x="20134" y="9334"/>
                </a:moveTo>
                <a:lnTo>
                  <a:pt x="12266" y="9334"/>
                </a:lnTo>
                <a:lnTo>
                  <a:pt x="12266" y="1466"/>
                </a:lnTo>
                <a:cubicBezTo>
                  <a:pt x="12266" y="656"/>
                  <a:pt x="11610" y="0"/>
                  <a:pt x="10800" y="0"/>
                </a:cubicBezTo>
                <a:cubicBezTo>
                  <a:pt x="9990" y="0"/>
                  <a:pt x="9334" y="656"/>
                  <a:pt x="9334" y="1466"/>
                </a:cubicBezTo>
                <a:lnTo>
                  <a:pt x="9334" y="9334"/>
                </a:lnTo>
                <a:lnTo>
                  <a:pt x="1466" y="9334"/>
                </a:lnTo>
                <a:cubicBezTo>
                  <a:pt x="656" y="9334"/>
                  <a:pt x="0" y="9990"/>
                  <a:pt x="0" y="10800"/>
                </a:cubicBezTo>
                <a:cubicBezTo>
                  <a:pt x="0" y="11610"/>
                  <a:pt x="656" y="12266"/>
                  <a:pt x="1466" y="12266"/>
                </a:cubicBezTo>
                <a:lnTo>
                  <a:pt x="9334" y="12266"/>
                </a:lnTo>
                <a:lnTo>
                  <a:pt x="9334" y="20134"/>
                </a:lnTo>
                <a:cubicBezTo>
                  <a:pt x="9334" y="20944"/>
                  <a:pt x="9990" y="21600"/>
                  <a:pt x="10800" y="21600"/>
                </a:cubicBezTo>
                <a:cubicBezTo>
                  <a:pt x="11610" y="21600"/>
                  <a:pt x="12266" y="20944"/>
                  <a:pt x="12266" y="20134"/>
                </a:cubicBezTo>
                <a:lnTo>
                  <a:pt x="12266" y="12266"/>
                </a:lnTo>
                <a:lnTo>
                  <a:pt x="20134" y="12266"/>
                </a:lnTo>
                <a:cubicBezTo>
                  <a:pt x="20944" y="12266"/>
                  <a:pt x="21600" y="11610"/>
                  <a:pt x="21600" y="10800"/>
                </a:cubicBezTo>
                <a:cubicBezTo>
                  <a:pt x="21600" y="9990"/>
                  <a:pt x="20944" y="9334"/>
                  <a:pt x="20134" y="9334"/>
                </a:cubicBezTo>
                <a:close/>
              </a:path>
            </a:pathLst>
          </a:custGeom>
          <a:solidFill>
            <a:schemeClr val="accent2"/>
          </a:solidFill>
          <a:ln w="12700">
            <a:miter lim="400000"/>
          </a:ln>
        </p:spPr>
        <p:txBody>
          <a:bodyPr lIns="45719" rIns="45719" anchor="ctr"/>
          <a:lstStyle/>
          <a:p/>
        </p:txBody>
      </p:sp>
      <p:sp>
        <p:nvSpPr>
          <p:cNvPr id="100" name="Graphic 16"/>
          <p:cNvSpPr/>
          <p:nvPr/>
        </p:nvSpPr>
        <p:spPr>
          <a:xfrm>
            <a:off x="11477944" y="1055581"/>
            <a:ext cx="127715" cy="127715"/>
          </a:xfrm>
          <a:custGeom>
            <a:avLst/>
            <a:gdLst/>
            <a:ahLst/>
            <a:cxnLst>
              <a:cxn ang="0">
                <a:pos x="wd2" y="hd2"/>
              </a:cxn>
              <a:cxn ang="5400000">
                <a:pos x="wd2" y="hd2"/>
              </a:cxn>
              <a:cxn ang="10800000">
                <a:pos x="wd2" y="hd2"/>
              </a:cxn>
              <a:cxn ang="16200000">
                <a:pos x="wd2" y="hd2"/>
              </a:cxn>
            </a:cxnLst>
            <a:rect l="0" t="0" r="r" b="b"/>
            <a:pathLst>
              <a:path w="21600" h="21600" extrusionOk="0">
                <a:moveTo>
                  <a:pt x="10800" y="3192"/>
                </a:moveTo>
                <a:cubicBezTo>
                  <a:pt x="15002" y="3192"/>
                  <a:pt x="18408" y="6598"/>
                  <a:pt x="18408" y="10800"/>
                </a:cubicBezTo>
                <a:cubicBezTo>
                  <a:pt x="18408" y="15002"/>
                  <a:pt x="15002" y="18408"/>
                  <a:pt x="10800" y="18408"/>
                </a:cubicBezTo>
                <a:cubicBezTo>
                  <a:pt x="6598" y="18408"/>
                  <a:pt x="3192" y="15002"/>
                  <a:pt x="3192" y="10800"/>
                </a:cubicBezTo>
                <a:cubicBezTo>
                  <a:pt x="3196" y="6600"/>
                  <a:pt x="6600" y="3196"/>
                  <a:pt x="10800" y="3192"/>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chemeClr val="accent2"/>
          </a:solidFill>
          <a:ln w="12700">
            <a:miter lim="400000"/>
          </a:ln>
        </p:spPr>
        <p:txBody>
          <a:bodyPr lIns="45719" rIns="45719" anchor="ctr"/>
          <a:lstStyle/>
          <a:p/>
        </p:txBody>
      </p:sp>
      <p:sp>
        <p:nvSpPr>
          <p:cNvPr id="101" name="Graphic 14"/>
          <p:cNvSpPr/>
          <p:nvPr/>
        </p:nvSpPr>
        <p:spPr>
          <a:xfrm>
            <a:off x="11241554" y="446636"/>
            <a:ext cx="91139" cy="91139"/>
          </a:xfrm>
          <a:prstGeom prst="ellipse">
            <a:avLst/>
          </a:prstGeom>
          <a:solidFill>
            <a:schemeClr val="accent2"/>
          </a:solidFill>
          <a:ln w="12700">
            <a:miter lim="400000"/>
          </a:ln>
        </p:spPr>
        <p:txBody>
          <a:bodyPr lIns="45719" rIns="45719" anchor="ctr"/>
          <a:lstStyle/>
          <a:p/>
        </p:txBody>
      </p:sp>
      <p:sp>
        <p:nvSpPr>
          <p:cNvPr id="102" name="Slide Number"/>
          <p:cNvSpPr txBox="1"/>
          <p:nvPr>
            <p:ph type="sldNum" sz="quarter" idx="2"/>
          </p:nvPr>
        </p:nvSpPr>
        <p:spPr>
          <a:xfrm>
            <a:off x="600430" y="726630"/>
            <a:ext cx="292373" cy="279401"/>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p:cSld name="Comparison 2">
    <p:spTree>
      <p:nvGrpSpPr>
        <p:cNvPr id="1" name=""/>
        <p:cNvGrpSpPr/>
        <p:nvPr/>
      </p:nvGrpSpPr>
      <p:grpSpPr>
        <a:xfrm>
          <a:off x="0" y="0"/>
          <a:ext cx="0" cy="0"/>
          <a:chOff x="0" y="0"/>
          <a:chExt cx="0" cy="0"/>
        </a:xfrm>
      </p:grpSpPr>
      <p:sp>
        <p:nvSpPr>
          <p:cNvPr id="109" name="Rectangle 7"/>
          <p:cNvSpPr/>
          <p:nvPr/>
        </p:nvSpPr>
        <p:spPr>
          <a:xfrm>
            <a:off x="6412991" y="0"/>
            <a:ext cx="5779009" cy="6858000"/>
          </a:xfrm>
          <a:prstGeom prst="rect">
            <a:avLst/>
          </a:prstGeom>
          <a:gradFill>
            <a:gsLst>
              <a:gs pos="0">
                <a:schemeClr val="accent2"/>
              </a:gs>
              <a:gs pos="100000">
                <a:schemeClr val="accent4"/>
              </a:gs>
            </a:gsLst>
            <a:lin ang="4200000"/>
          </a:gradFill>
          <a:ln w="12700">
            <a:miter lim="400000"/>
          </a:ln>
        </p:spPr>
        <p:txBody>
          <a:bodyPr lIns="45719" rIns="45719" anchor="ctr"/>
          <a:lstStyle/>
          <a:p>
            <a:pPr algn="ctr">
              <a:defRPr>
                <a:solidFill>
                  <a:srgbClr val="FFFFFF"/>
                </a:solidFill>
              </a:defRPr>
            </a:pPr>
          </a:p>
        </p:txBody>
      </p:sp>
      <p:sp>
        <p:nvSpPr>
          <p:cNvPr id="110" name="Title Text"/>
          <p:cNvSpPr txBox="1"/>
          <p:nvPr>
            <p:ph type="title" hasCustomPrompt="1"/>
          </p:nvPr>
        </p:nvSpPr>
        <p:spPr>
          <a:xfrm>
            <a:off x="6915571" y="685800"/>
            <a:ext cx="4754881" cy="5670550"/>
          </a:xfrm>
          <a:prstGeom prst="rect">
            <a:avLst/>
          </a:prstGeom>
        </p:spPr>
        <p:txBody>
          <a:bodyPr lIns="0" tIns="0" rIns="0" bIns="0" anchor="ctr"/>
          <a:lstStyle>
            <a:lvl1pPr>
              <a:defRPr b="1" cap="all">
                <a:solidFill>
                  <a:srgbClr val="FFFFFF"/>
                </a:solidFill>
              </a:defRPr>
            </a:lvl1pPr>
          </a:lstStyle>
          <a:p>
            <a:r>
              <a:t>Title Text</a:t>
            </a:r>
          </a:p>
        </p:txBody>
      </p:sp>
      <p:sp>
        <p:nvSpPr>
          <p:cNvPr id="111" name="Body Level One…"/>
          <p:cNvSpPr txBox="1"/>
          <p:nvPr>
            <p:ph type="body" sz="quarter" idx="1" hasCustomPrompt="1"/>
          </p:nvPr>
        </p:nvSpPr>
        <p:spPr>
          <a:xfrm>
            <a:off x="1279525" y="1533524"/>
            <a:ext cx="4663442" cy="1895476"/>
          </a:xfrm>
          <a:prstGeom prst="rect">
            <a:avLst/>
          </a:prstGeom>
        </p:spPr>
        <p:txBody>
          <a:bodyPr lIns="0" tIns="0" rIns="0" bIns="0"/>
          <a:lstStyle>
            <a:lvl1pPr marL="342900" indent="-511810">
              <a:buFontTx/>
              <a:buAutoNum type="arabicPeriod"/>
              <a:defRPr sz="1800"/>
            </a:lvl1pPr>
            <a:lvl2pPr marL="1028700" indent="-342900">
              <a:buFontTx/>
              <a:buAutoNum type="alphaLcPeriod"/>
              <a:defRPr sz="1800"/>
            </a:lvl2pPr>
            <a:lvl3pPr marL="1257300" indent="-342900">
              <a:buFontTx/>
              <a:buAutoNum type="arabicParenR"/>
              <a:defRPr sz="1800"/>
            </a:lvl3pPr>
            <a:lvl4pPr marL="1714500" indent="-342900">
              <a:buFontTx/>
              <a:buAutoNum type="alphaLcParenR"/>
              <a:defRPr sz="1800"/>
            </a:lvl4pPr>
            <a:lvl5pPr marL="2228850" indent="-400050">
              <a:buFontTx/>
              <a:buAutoNum type="romanLcPeriod"/>
              <a:defRPr sz="1800"/>
            </a:lvl5pPr>
          </a:lstStyle>
          <a:p>
            <a:r>
              <a:t>Click to add text</a:t>
            </a:r>
          </a:p>
          <a:p>
            <a:pPr lvl="1"/>
          </a:p>
          <a:p>
            <a:pPr lvl="2"/>
          </a:p>
          <a:p>
            <a:pPr lvl="3"/>
          </a:p>
          <a:p>
            <a:pPr lvl="4"/>
          </a:p>
        </p:txBody>
      </p:sp>
      <p:sp>
        <p:nvSpPr>
          <p:cNvPr id="112" name="Straight Connector 22"/>
          <p:cNvSpPr/>
          <p:nvPr/>
        </p:nvSpPr>
        <p:spPr>
          <a:xfrm flipH="1">
            <a:off x="740663" y="1371600"/>
            <a:ext cx="1" cy="5486400"/>
          </a:xfrm>
          <a:prstGeom prst="line">
            <a:avLst/>
          </a:prstGeom>
          <a:ln w="25400" cap="sq">
            <a:solidFill>
              <a:srgbClr val="926891"/>
            </a:solidFill>
            <a:bevel/>
          </a:ln>
        </p:spPr>
        <p:txBody>
          <a:bodyPr lIns="45719" rIns="45719"/>
          <a:lstStyle/>
          <a:p/>
        </p:txBody>
      </p:sp>
      <p:sp>
        <p:nvSpPr>
          <p:cNvPr id="113" name="Slide Number"/>
          <p:cNvSpPr txBox="1"/>
          <p:nvPr>
            <p:ph type="sldNum" sz="quarter" idx="2"/>
          </p:nvPr>
        </p:nvSpPr>
        <p:spPr>
          <a:xfrm>
            <a:off x="600430" y="726630"/>
            <a:ext cx="292373" cy="279401"/>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p:cSld name="Title and Content 3">
    <p:spTree>
      <p:nvGrpSpPr>
        <p:cNvPr id="1" name=""/>
        <p:cNvGrpSpPr/>
        <p:nvPr/>
      </p:nvGrpSpPr>
      <p:grpSpPr>
        <a:xfrm>
          <a:off x="0" y="0"/>
          <a:ext cx="0" cy="0"/>
          <a:chOff x="0" y="0"/>
          <a:chExt cx="0" cy="0"/>
        </a:xfrm>
      </p:grpSpPr>
      <p:sp>
        <p:nvSpPr>
          <p:cNvPr id="120" name="Title Text"/>
          <p:cNvSpPr txBox="1"/>
          <p:nvPr>
            <p:ph type="title" hasCustomPrompt="1"/>
          </p:nvPr>
        </p:nvSpPr>
        <p:spPr>
          <a:xfrm>
            <a:off x="1280160" y="301752"/>
            <a:ext cx="4663438" cy="2441449"/>
          </a:xfrm>
          <a:prstGeom prst="rect">
            <a:avLst/>
          </a:prstGeom>
        </p:spPr>
        <p:txBody>
          <a:bodyPr lIns="0" tIns="0" rIns="0" bIns="0" anchor="ctr"/>
          <a:lstStyle>
            <a:lvl1pPr>
              <a:spcBef>
                <a:spcPts val="1000"/>
              </a:spcBef>
              <a:defRPr b="1" cap="all"/>
            </a:lvl1pPr>
          </a:lstStyle>
          <a:p>
            <a:r>
              <a:t>Title Text</a:t>
            </a:r>
          </a:p>
        </p:txBody>
      </p:sp>
      <p:sp>
        <p:nvSpPr>
          <p:cNvPr id="121" name="Body Level One…"/>
          <p:cNvSpPr txBox="1"/>
          <p:nvPr>
            <p:ph type="body" sz="quarter" idx="1" hasCustomPrompt="1"/>
          </p:nvPr>
        </p:nvSpPr>
        <p:spPr>
          <a:xfrm>
            <a:off x="1280161" y="2777066"/>
            <a:ext cx="4663441" cy="3550582"/>
          </a:xfrm>
          <a:prstGeom prst="rect">
            <a:avLst/>
          </a:prstGeom>
        </p:spPr>
        <p:txBody>
          <a:bodyPr lIns="0" tIns="0" rIns="0" bIns="0"/>
          <a:lstStyle>
            <a:lvl1pPr marL="0" indent="0">
              <a:lnSpc>
                <a:spcPct val="110000"/>
              </a:lnSpc>
              <a:buSzTx/>
              <a:buFontTx/>
              <a:buNone/>
              <a:defRPr sz="1800"/>
            </a:lvl1pPr>
            <a:lvl2pPr marL="257175" indent="-257175">
              <a:lnSpc>
                <a:spcPct val="110000"/>
              </a:lnSpc>
              <a:buFontTx/>
              <a:defRPr sz="1800"/>
            </a:lvl2pPr>
            <a:lvl3pPr marL="522605" indent="-294005">
              <a:lnSpc>
                <a:spcPct val="110000"/>
              </a:lnSpc>
              <a:buFontTx/>
              <a:defRPr sz="1800"/>
            </a:lvl3pPr>
            <a:lvl4pPr marL="800100" indent="-342900">
              <a:lnSpc>
                <a:spcPct val="110000"/>
              </a:lnSpc>
              <a:buFontTx/>
              <a:defRPr sz="1800"/>
            </a:lvl4pPr>
            <a:lvl5pPr marL="1028700" indent="-342900">
              <a:lnSpc>
                <a:spcPct val="110000"/>
              </a:lnSpc>
              <a:buFontTx/>
              <a:defRPr sz="1800"/>
            </a:lvl5pPr>
          </a:lstStyle>
          <a:p>
            <a:r>
              <a:t>Body Level One</a:t>
            </a:r>
          </a:p>
          <a:p>
            <a:pPr lvl="1"/>
            <a:r>
              <a:t>Body Level Two</a:t>
            </a:r>
          </a:p>
          <a:p>
            <a:pPr lvl="2"/>
            <a:r>
              <a:t>Body Level Three</a:t>
            </a:r>
          </a:p>
          <a:p>
            <a:pPr lvl="3"/>
            <a:r>
              <a:t>Body Level Four</a:t>
            </a:r>
          </a:p>
          <a:p>
            <a:pPr lvl="4"/>
            <a:r>
              <a:t>Body Level Five</a:t>
            </a:r>
          </a:p>
        </p:txBody>
      </p:sp>
      <p:sp>
        <p:nvSpPr>
          <p:cNvPr id="122" name="Rectangle 8"/>
          <p:cNvSpPr/>
          <p:nvPr/>
        </p:nvSpPr>
        <p:spPr>
          <a:xfrm>
            <a:off x="6412088" y="0"/>
            <a:ext cx="5779912" cy="6858000"/>
          </a:xfrm>
          <a:prstGeom prst="rect">
            <a:avLst/>
          </a:prstGeom>
          <a:gradFill>
            <a:gsLst>
              <a:gs pos="0">
                <a:schemeClr val="accent2"/>
              </a:gs>
              <a:gs pos="100000">
                <a:schemeClr val="accent4"/>
              </a:gs>
            </a:gsLst>
            <a:lin ang="2700000"/>
          </a:gradFill>
          <a:ln w="12700">
            <a:miter lim="400000"/>
          </a:ln>
        </p:spPr>
        <p:txBody>
          <a:bodyPr lIns="45719" rIns="45719" anchor="ctr"/>
          <a:lstStyle/>
          <a:p>
            <a:pPr algn="ctr">
              <a:defRPr>
                <a:solidFill>
                  <a:srgbClr val="FFFFFF"/>
                </a:solidFill>
              </a:defRPr>
            </a:pPr>
          </a:p>
        </p:txBody>
      </p:sp>
      <p:sp>
        <p:nvSpPr>
          <p:cNvPr id="123" name="Picture Placeholder 12"/>
          <p:cNvSpPr/>
          <p:nvPr>
            <p:ph type="pic" sz="half" idx="21"/>
          </p:nvPr>
        </p:nvSpPr>
        <p:spPr>
          <a:xfrm>
            <a:off x="6695553" y="301752"/>
            <a:ext cx="5221225" cy="6263641"/>
          </a:xfrm>
          <a:prstGeom prst="rect">
            <a:avLst/>
          </a:prstGeom>
        </p:spPr>
        <p:txBody>
          <a:bodyPr lIns="91439" rIns="91439">
            <a:noAutofit/>
          </a:bodyPr>
          <a:lstStyle/>
          <a:p/>
        </p:txBody>
      </p:sp>
      <p:sp>
        <p:nvSpPr>
          <p:cNvPr id="124" name="Straight Connector 2"/>
          <p:cNvSpPr/>
          <p:nvPr/>
        </p:nvSpPr>
        <p:spPr>
          <a:xfrm flipH="1">
            <a:off x="745126" y="1371600"/>
            <a:ext cx="1" cy="5486400"/>
          </a:xfrm>
          <a:prstGeom prst="line">
            <a:avLst/>
          </a:prstGeom>
          <a:ln w="25400" cap="sq">
            <a:solidFill>
              <a:srgbClr val="926891"/>
            </a:solidFill>
            <a:bevel/>
          </a:ln>
        </p:spPr>
        <p:txBody>
          <a:bodyPr lIns="45719" rIns="45719"/>
          <a:lstStyle/>
          <a:p/>
        </p:txBody>
      </p:sp>
      <p:sp>
        <p:nvSpPr>
          <p:cNvPr id="12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lick to add title"/>
          <p:cNvSpPr txBox="1"/>
          <p:nvPr>
            <p:ph type="title" hasCustomPrompt="1"/>
          </p:nvPr>
        </p:nvSpPr>
        <p:spPr>
          <a:xfrm>
            <a:off x="838200" y="136525"/>
            <a:ext cx="10515600" cy="1509713"/>
          </a:xfrm>
          <a:prstGeom prst="rect">
            <a:avLst/>
          </a:prstGeom>
          <a:ln w="12700">
            <a:miter lim="400000"/>
          </a:ln>
        </p:spPr>
        <p:txBody>
          <a:bodyPr lIns="45719" rIns="45719" anchor="b">
            <a:normAutofit/>
          </a:bodyPr>
          <a:lstStyle/>
          <a:p>
            <a:r>
              <a:t>Click to add title</a:t>
            </a:r>
          </a:p>
        </p:txBody>
      </p:sp>
      <p:sp>
        <p:nvSpPr>
          <p:cNvPr id="3" name="Straight Connector 2"/>
          <p:cNvSpPr/>
          <p:nvPr/>
        </p:nvSpPr>
        <p:spPr>
          <a:xfrm flipH="1">
            <a:off x="715890" y="1371600"/>
            <a:ext cx="1" cy="5486400"/>
          </a:xfrm>
          <a:prstGeom prst="line">
            <a:avLst/>
          </a:prstGeom>
          <a:ln w="25400" cap="sq">
            <a:solidFill>
              <a:srgbClr val="926891"/>
            </a:solidFill>
            <a:bevel/>
          </a:ln>
        </p:spPr>
        <p:txBody>
          <a:bodyPr lIns="45719" rIns="45719"/>
          <a:lstStyle/>
          <a:p/>
        </p:txBody>
      </p:sp>
      <p:sp>
        <p:nvSpPr>
          <p:cNvPr id="4" name="Body Level One…"/>
          <p:cNvSpPr txBox="1"/>
          <p:nvPr>
            <p:ph type="body" idx="1"/>
          </p:nvPr>
        </p:nvSpPr>
        <p:spPr>
          <a:xfrm>
            <a:off x="609600" y="1600200"/>
            <a:ext cx="10972800" cy="4525963"/>
          </a:xfrm>
          <a:prstGeom prst="rect">
            <a:avLst/>
          </a:prstGeom>
          <a:ln w="12700">
            <a:miter lim="400000"/>
          </a:ln>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598941" y="726630"/>
            <a:ext cx="292373" cy="279401"/>
          </a:xfrm>
          <a:prstGeom prst="rect">
            <a:avLst/>
          </a:prstGeom>
          <a:ln w="12700">
            <a:miter lim="400000"/>
          </a:ln>
        </p:spPr>
        <p:txBody>
          <a:bodyPr wrap="none" lIns="0" tIns="0" rIns="0" bIns="0">
            <a:spAutoFit/>
          </a:bodyPr>
          <a:lstStyle>
            <a:lvl1pPr algn="ctr">
              <a:defRPr b="1" cap="all" spc="100">
                <a:solidFill>
                  <a:schemeClr val="accent2"/>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914400" rtl="0" latinLnBrk="0">
        <a:lnSpc>
          <a:spcPts val="4000"/>
        </a:lnSpc>
        <a:spcBef>
          <a:spcPts val="0"/>
        </a:spcBef>
        <a:spcAft>
          <a:spcPts val="0"/>
        </a:spcAft>
        <a:buClrTx/>
        <a:buSzTx/>
        <a:buFontTx/>
        <a:buNone/>
        <a:defRPr sz="4000" b="0" i="0" u="none" strike="noStrike" cap="none" spc="0" baseline="0">
          <a:solidFill>
            <a:srgbClr val="000000"/>
          </a:solidFill>
          <a:uFillTx/>
          <a:latin typeface="Univers"/>
          <a:ea typeface="Univers"/>
          <a:cs typeface="Univers"/>
          <a:sym typeface="Univers"/>
        </a:defRPr>
      </a:lvl1pPr>
      <a:lvl2pPr marL="0" marR="0" indent="0" algn="l" defTabSz="914400" rtl="0" latinLnBrk="0">
        <a:lnSpc>
          <a:spcPts val="4000"/>
        </a:lnSpc>
        <a:spcBef>
          <a:spcPts val="0"/>
        </a:spcBef>
        <a:spcAft>
          <a:spcPts val="0"/>
        </a:spcAft>
        <a:buClrTx/>
        <a:buSzTx/>
        <a:buFontTx/>
        <a:buNone/>
        <a:defRPr sz="4000" b="0" i="0" u="none" strike="noStrike" cap="none" spc="0" baseline="0">
          <a:solidFill>
            <a:srgbClr val="000000"/>
          </a:solidFill>
          <a:uFillTx/>
          <a:latin typeface="Univers"/>
          <a:ea typeface="Univers"/>
          <a:cs typeface="Univers"/>
          <a:sym typeface="Univers"/>
        </a:defRPr>
      </a:lvl2pPr>
      <a:lvl3pPr marL="0" marR="0" indent="0" algn="l" defTabSz="914400" rtl="0" latinLnBrk="0">
        <a:lnSpc>
          <a:spcPts val="4000"/>
        </a:lnSpc>
        <a:spcBef>
          <a:spcPts val="0"/>
        </a:spcBef>
        <a:spcAft>
          <a:spcPts val="0"/>
        </a:spcAft>
        <a:buClrTx/>
        <a:buSzTx/>
        <a:buFontTx/>
        <a:buNone/>
        <a:defRPr sz="4000" b="0" i="0" u="none" strike="noStrike" cap="none" spc="0" baseline="0">
          <a:solidFill>
            <a:srgbClr val="000000"/>
          </a:solidFill>
          <a:uFillTx/>
          <a:latin typeface="Univers"/>
          <a:ea typeface="Univers"/>
          <a:cs typeface="Univers"/>
          <a:sym typeface="Univers"/>
        </a:defRPr>
      </a:lvl3pPr>
      <a:lvl4pPr marL="0" marR="0" indent="0" algn="l" defTabSz="914400" rtl="0" latinLnBrk="0">
        <a:lnSpc>
          <a:spcPts val="4000"/>
        </a:lnSpc>
        <a:spcBef>
          <a:spcPts val="0"/>
        </a:spcBef>
        <a:spcAft>
          <a:spcPts val="0"/>
        </a:spcAft>
        <a:buClrTx/>
        <a:buSzTx/>
        <a:buFontTx/>
        <a:buNone/>
        <a:defRPr sz="4000" b="0" i="0" u="none" strike="noStrike" cap="none" spc="0" baseline="0">
          <a:solidFill>
            <a:srgbClr val="000000"/>
          </a:solidFill>
          <a:uFillTx/>
          <a:latin typeface="Univers"/>
          <a:ea typeface="Univers"/>
          <a:cs typeface="Univers"/>
          <a:sym typeface="Univers"/>
        </a:defRPr>
      </a:lvl4pPr>
      <a:lvl5pPr marL="0" marR="0" indent="0" algn="l" defTabSz="914400" rtl="0" latinLnBrk="0">
        <a:lnSpc>
          <a:spcPts val="4000"/>
        </a:lnSpc>
        <a:spcBef>
          <a:spcPts val="0"/>
        </a:spcBef>
        <a:spcAft>
          <a:spcPts val="0"/>
        </a:spcAft>
        <a:buClrTx/>
        <a:buSzTx/>
        <a:buFontTx/>
        <a:buNone/>
        <a:defRPr sz="4000" b="0" i="0" u="none" strike="noStrike" cap="none" spc="0" baseline="0">
          <a:solidFill>
            <a:srgbClr val="000000"/>
          </a:solidFill>
          <a:uFillTx/>
          <a:latin typeface="Univers"/>
          <a:ea typeface="Univers"/>
          <a:cs typeface="Univers"/>
          <a:sym typeface="Univers"/>
        </a:defRPr>
      </a:lvl5pPr>
      <a:lvl6pPr marL="0" marR="0" indent="0" algn="l" defTabSz="914400" rtl="0" latinLnBrk="0">
        <a:lnSpc>
          <a:spcPts val="4000"/>
        </a:lnSpc>
        <a:spcBef>
          <a:spcPts val="0"/>
        </a:spcBef>
        <a:spcAft>
          <a:spcPts val="0"/>
        </a:spcAft>
        <a:buClrTx/>
        <a:buSzTx/>
        <a:buFontTx/>
        <a:buNone/>
        <a:defRPr sz="4000" b="0" i="0" u="none" strike="noStrike" cap="none" spc="0" baseline="0">
          <a:solidFill>
            <a:srgbClr val="000000"/>
          </a:solidFill>
          <a:uFillTx/>
          <a:latin typeface="Univers"/>
          <a:ea typeface="Univers"/>
          <a:cs typeface="Univers"/>
          <a:sym typeface="Univers"/>
        </a:defRPr>
      </a:lvl6pPr>
      <a:lvl7pPr marL="0" marR="0" indent="0" algn="l" defTabSz="914400" rtl="0" latinLnBrk="0">
        <a:lnSpc>
          <a:spcPts val="4000"/>
        </a:lnSpc>
        <a:spcBef>
          <a:spcPts val="0"/>
        </a:spcBef>
        <a:spcAft>
          <a:spcPts val="0"/>
        </a:spcAft>
        <a:buClrTx/>
        <a:buSzTx/>
        <a:buFontTx/>
        <a:buNone/>
        <a:defRPr sz="4000" b="0" i="0" u="none" strike="noStrike" cap="none" spc="0" baseline="0">
          <a:solidFill>
            <a:srgbClr val="000000"/>
          </a:solidFill>
          <a:uFillTx/>
          <a:latin typeface="Univers"/>
          <a:ea typeface="Univers"/>
          <a:cs typeface="Univers"/>
          <a:sym typeface="Univers"/>
        </a:defRPr>
      </a:lvl7pPr>
      <a:lvl8pPr marL="0" marR="0" indent="0" algn="l" defTabSz="914400" rtl="0" latinLnBrk="0">
        <a:lnSpc>
          <a:spcPts val="4000"/>
        </a:lnSpc>
        <a:spcBef>
          <a:spcPts val="0"/>
        </a:spcBef>
        <a:spcAft>
          <a:spcPts val="0"/>
        </a:spcAft>
        <a:buClrTx/>
        <a:buSzTx/>
        <a:buFontTx/>
        <a:buNone/>
        <a:defRPr sz="4000" b="0" i="0" u="none" strike="noStrike" cap="none" spc="0" baseline="0">
          <a:solidFill>
            <a:srgbClr val="000000"/>
          </a:solidFill>
          <a:uFillTx/>
          <a:latin typeface="Univers"/>
          <a:ea typeface="Univers"/>
          <a:cs typeface="Univers"/>
          <a:sym typeface="Univers"/>
        </a:defRPr>
      </a:lvl8pPr>
      <a:lvl9pPr marL="0" marR="0" indent="0" algn="l" defTabSz="914400" rtl="0" latinLnBrk="0">
        <a:lnSpc>
          <a:spcPts val="4000"/>
        </a:lnSpc>
        <a:spcBef>
          <a:spcPts val="0"/>
        </a:spcBef>
        <a:spcAft>
          <a:spcPts val="0"/>
        </a:spcAft>
        <a:buClrTx/>
        <a:buSzTx/>
        <a:buFontTx/>
        <a:buNone/>
        <a:defRPr sz="4000" b="0" i="0" u="none" strike="noStrike" cap="none" spc="0" baseline="0">
          <a:solidFill>
            <a:srgbClr val="000000"/>
          </a:solidFill>
          <a:uFillTx/>
          <a:latin typeface="Univers"/>
          <a:ea typeface="Univers"/>
          <a:cs typeface="Univers"/>
          <a:sym typeface="Univers"/>
        </a:defRPr>
      </a:lvl9pPr>
    </p:titleStyle>
    <p:bodyStyle>
      <a:lvl1pPr marL="228600" marR="0" indent="-228600" algn="l" defTabSz="914400" rtl="0" latinLnBrk="0">
        <a:lnSpc>
          <a:spcPct val="90000"/>
        </a:lnSpc>
        <a:spcBef>
          <a:spcPts val="1000"/>
        </a:spcBef>
        <a:spcAft>
          <a:spcPts val="0"/>
        </a:spcAft>
        <a:buClrTx/>
        <a:buSzPct val="100000"/>
        <a:buFont typeface="Arial" panose="020B0704020202020204"/>
        <a:buChar char="•"/>
        <a:defRPr sz="2800" b="0" i="0" u="none" strike="noStrike" cap="none" spc="0" baseline="0">
          <a:solidFill>
            <a:srgbClr val="000000"/>
          </a:solidFill>
          <a:uFillTx/>
          <a:latin typeface="Univers"/>
          <a:ea typeface="Univers"/>
          <a:cs typeface="Univers"/>
          <a:sym typeface="Univers"/>
        </a:defRPr>
      </a:lvl1pPr>
      <a:lvl2pPr marL="723900" marR="0" indent="-266700" algn="l" defTabSz="914400" rtl="0" latinLnBrk="0">
        <a:lnSpc>
          <a:spcPct val="90000"/>
        </a:lnSpc>
        <a:spcBef>
          <a:spcPts val="1000"/>
        </a:spcBef>
        <a:spcAft>
          <a:spcPts val="0"/>
        </a:spcAft>
        <a:buClrTx/>
        <a:buSzPct val="100000"/>
        <a:buFont typeface="Arial" panose="020B0704020202020204"/>
        <a:buChar char="•"/>
        <a:defRPr sz="2800" b="0" i="0" u="none" strike="noStrike" cap="none" spc="0" baseline="0">
          <a:solidFill>
            <a:srgbClr val="000000"/>
          </a:solidFill>
          <a:uFillTx/>
          <a:latin typeface="Univers"/>
          <a:ea typeface="Univers"/>
          <a:cs typeface="Univers"/>
          <a:sym typeface="Univers"/>
        </a:defRPr>
      </a:lvl2pPr>
      <a:lvl3pPr marL="1234440" marR="0" indent="-320040" algn="l" defTabSz="914400" rtl="0" latinLnBrk="0">
        <a:lnSpc>
          <a:spcPct val="90000"/>
        </a:lnSpc>
        <a:spcBef>
          <a:spcPts val="1000"/>
        </a:spcBef>
        <a:spcAft>
          <a:spcPts val="0"/>
        </a:spcAft>
        <a:buClrTx/>
        <a:buSzPct val="100000"/>
        <a:buFont typeface="Arial" panose="020B0704020202020204"/>
        <a:buChar char="•"/>
        <a:defRPr sz="2800" b="0" i="0" u="none" strike="noStrike" cap="none" spc="0" baseline="0">
          <a:solidFill>
            <a:srgbClr val="000000"/>
          </a:solidFill>
          <a:uFillTx/>
          <a:latin typeface="Univers"/>
          <a:ea typeface="Univers"/>
          <a:cs typeface="Univers"/>
          <a:sym typeface="Univers"/>
        </a:defRPr>
      </a:lvl3pPr>
      <a:lvl4pPr marL="1727200" marR="0" indent="-355600" algn="l" defTabSz="914400" rtl="0" latinLnBrk="0">
        <a:lnSpc>
          <a:spcPct val="90000"/>
        </a:lnSpc>
        <a:spcBef>
          <a:spcPts val="1000"/>
        </a:spcBef>
        <a:spcAft>
          <a:spcPts val="0"/>
        </a:spcAft>
        <a:buClrTx/>
        <a:buSzPct val="100000"/>
        <a:buFont typeface="Arial" panose="020B0704020202020204"/>
        <a:buChar char="•"/>
        <a:defRPr sz="2800" b="0" i="0" u="none" strike="noStrike" cap="none" spc="0" baseline="0">
          <a:solidFill>
            <a:srgbClr val="000000"/>
          </a:solidFill>
          <a:uFillTx/>
          <a:latin typeface="Univers"/>
          <a:ea typeface="Univers"/>
          <a:cs typeface="Univers"/>
          <a:sym typeface="Univers"/>
        </a:defRPr>
      </a:lvl4pPr>
      <a:lvl5pPr marL="2184400" marR="0" indent="-355600" algn="l" defTabSz="914400" rtl="0" latinLnBrk="0">
        <a:lnSpc>
          <a:spcPct val="90000"/>
        </a:lnSpc>
        <a:spcBef>
          <a:spcPts val="1000"/>
        </a:spcBef>
        <a:spcAft>
          <a:spcPts val="0"/>
        </a:spcAft>
        <a:buClrTx/>
        <a:buSzPct val="100000"/>
        <a:buFont typeface="Arial" panose="020B0704020202020204"/>
        <a:buChar char="•"/>
        <a:defRPr sz="2800" b="0" i="0" u="none" strike="noStrike" cap="none" spc="0" baseline="0">
          <a:solidFill>
            <a:srgbClr val="000000"/>
          </a:solidFill>
          <a:uFillTx/>
          <a:latin typeface="Univers"/>
          <a:ea typeface="Univers"/>
          <a:cs typeface="Univers"/>
          <a:sym typeface="Univers"/>
        </a:defRPr>
      </a:lvl5pPr>
      <a:lvl6pPr marL="2641600" marR="0" indent="-355600" algn="l" defTabSz="914400" rtl="0" latinLnBrk="0">
        <a:lnSpc>
          <a:spcPct val="90000"/>
        </a:lnSpc>
        <a:spcBef>
          <a:spcPts val="1000"/>
        </a:spcBef>
        <a:spcAft>
          <a:spcPts val="0"/>
        </a:spcAft>
        <a:buClrTx/>
        <a:buSzPct val="100000"/>
        <a:buFont typeface="Arial" panose="020B0704020202020204"/>
        <a:buChar char="•"/>
        <a:defRPr sz="2800" b="0" i="0" u="none" strike="noStrike" cap="none" spc="0" baseline="0">
          <a:solidFill>
            <a:srgbClr val="000000"/>
          </a:solidFill>
          <a:uFillTx/>
          <a:latin typeface="Univers"/>
          <a:ea typeface="Univers"/>
          <a:cs typeface="Univers"/>
          <a:sym typeface="Univers"/>
        </a:defRPr>
      </a:lvl6pPr>
      <a:lvl7pPr marL="3098800" marR="0" indent="-355600" algn="l" defTabSz="914400" rtl="0" latinLnBrk="0">
        <a:lnSpc>
          <a:spcPct val="90000"/>
        </a:lnSpc>
        <a:spcBef>
          <a:spcPts val="1000"/>
        </a:spcBef>
        <a:spcAft>
          <a:spcPts val="0"/>
        </a:spcAft>
        <a:buClrTx/>
        <a:buSzPct val="100000"/>
        <a:buFont typeface="Arial" panose="020B0704020202020204"/>
        <a:buChar char="•"/>
        <a:defRPr sz="2800" b="0" i="0" u="none" strike="noStrike" cap="none" spc="0" baseline="0">
          <a:solidFill>
            <a:srgbClr val="000000"/>
          </a:solidFill>
          <a:uFillTx/>
          <a:latin typeface="Univers"/>
          <a:ea typeface="Univers"/>
          <a:cs typeface="Univers"/>
          <a:sym typeface="Univers"/>
        </a:defRPr>
      </a:lvl7pPr>
      <a:lvl8pPr marL="3556000" marR="0" indent="-355600" algn="l" defTabSz="914400" rtl="0" latinLnBrk="0">
        <a:lnSpc>
          <a:spcPct val="90000"/>
        </a:lnSpc>
        <a:spcBef>
          <a:spcPts val="1000"/>
        </a:spcBef>
        <a:spcAft>
          <a:spcPts val="0"/>
        </a:spcAft>
        <a:buClrTx/>
        <a:buSzPct val="100000"/>
        <a:buFont typeface="Arial" panose="020B0704020202020204"/>
        <a:buChar char="•"/>
        <a:defRPr sz="2800" b="0" i="0" u="none" strike="noStrike" cap="none" spc="0" baseline="0">
          <a:solidFill>
            <a:srgbClr val="000000"/>
          </a:solidFill>
          <a:uFillTx/>
          <a:latin typeface="Univers"/>
          <a:ea typeface="Univers"/>
          <a:cs typeface="Univers"/>
          <a:sym typeface="Univers"/>
        </a:defRPr>
      </a:lvl8pPr>
      <a:lvl9pPr marL="4013200" marR="0" indent="-355600" algn="l" defTabSz="914400" rtl="0" latinLnBrk="0">
        <a:lnSpc>
          <a:spcPct val="90000"/>
        </a:lnSpc>
        <a:spcBef>
          <a:spcPts val="1000"/>
        </a:spcBef>
        <a:spcAft>
          <a:spcPts val="0"/>
        </a:spcAft>
        <a:buClrTx/>
        <a:buSzPct val="100000"/>
        <a:buFont typeface="Arial" panose="020B0704020202020204"/>
        <a:buChar char="•"/>
        <a:defRPr sz="2800" b="0" i="0" u="none" strike="noStrike" cap="none" spc="0" baseline="0">
          <a:solidFill>
            <a:srgbClr val="000000"/>
          </a:solidFill>
          <a:uFillTx/>
          <a:latin typeface="Univers"/>
          <a:ea typeface="Univers"/>
          <a:cs typeface="Univers"/>
          <a:sym typeface="Univers"/>
        </a:defRPr>
      </a:lvl9pPr>
    </p:bodyStyle>
    <p:otherStyle>
      <a:lvl1pPr marL="0" marR="0" indent="0" algn="ctr" defTabSz="914400" rtl="0" latinLnBrk="0">
        <a:lnSpc>
          <a:spcPct val="100000"/>
        </a:lnSpc>
        <a:spcBef>
          <a:spcPts val="0"/>
        </a:spcBef>
        <a:spcAft>
          <a:spcPts val="0"/>
        </a:spcAft>
        <a:buClrTx/>
        <a:buSzTx/>
        <a:buFontTx/>
        <a:buNone/>
        <a:defRPr sz="1800" b="1" i="0" u="none" strike="noStrike" cap="all" spc="100" baseline="0">
          <a:solidFill>
            <a:schemeClr val="tx1"/>
          </a:solidFill>
          <a:uFillTx/>
          <a:latin typeface="+mn-lt"/>
          <a:ea typeface="+mn-ea"/>
          <a:cs typeface="+mn-cs"/>
          <a:sym typeface="Univers"/>
        </a:defRPr>
      </a:lvl1pPr>
      <a:lvl2pPr marL="0" marR="0" indent="457200" algn="ctr" defTabSz="914400" rtl="0" latinLnBrk="0">
        <a:lnSpc>
          <a:spcPct val="100000"/>
        </a:lnSpc>
        <a:spcBef>
          <a:spcPts val="0"/>
        </a:spcBef>
        <a:spcAft>
          <a:spcPts val="0"/>
        </a:spcAft>
        <a:buClrTx/>
        <a:buSzTx/>
        <a:buFontTx/>
        <a:buNone/>
        <a:defRPr sz="1800" b="1" i="0" u="none" strike="noStrike" cap="all" spc="100" baseline="0">
          <a:solidFill>
            <a:schemeClr val="tx1"/>
          </a:solidFill>
          <a:uFillTx/>
          <a:latin typeface="+mn-lt"/>
          <a:ea typeface="+mn-ea"/>
          <a:cs typeface="+mn-cs"/>
          <a:sym typeface="Univers"/>
        </a:defRPr>
      </a:lvl2pPr>
      <a:lvl3pPr marL="0" marR="0" indent="914400" algn="ctr" defTabSz="914400" rtl="0" latinLnBrk="0">
        <a:lnSpc>
          <a:spcPct val="100000"/>
        </a:lnSpc>
        <a:spcBef>
          <a:spcPts val="0"/>
        </a:spcBef>
        <a:spcAft>
          <a:spcPts val="0"/>
        </a:spcAft>
        <a:buClrTx/>
        <a:buSzTx/>
        <a:buFontTx/>
        <a:buNone/>
        <a:defRPr sz="1800" b="1" i="0" u="none" strike="noStrike" cap="all" spc="100" baseline="0">
          <a:solidFill>
            <a:schemeClr val="tx1"/>
          </a:solidFill>
          <a:uFillTx/>
          <a:latin typeface="+mn-lt"/>
          <a:ea typeface="+mn-ea"/>
          <a:cs typeface="+mn-cs"/>
          <a:sym typeface="Univers"/>
        </a:defRPr>
      </a:lvl3pPr>
      <a:lvl4pPr marL="0" marR="0" indent="1371600" algn="ctr" defTabSz="914400" rtl="0" latinLnBrk="0">
        <a:lnSpc>
          <a:spcPct val="100000"/>
        </a:lnSpc>
        <a:spcBef>
          <a:spcPts val="0"/>
        </a:spcBef>
        <a:spcAft>
          <a:spcPts val="0"/>
        </a:spcAft>
        <a:buClrTx/>
        <a:buSzTx/>
        <a:buFontTx/>
        <a:buNone/>
        <a:defRPr sz="1800" b="1" i="0" u="none" strike="noStrike" cap="all" spc="100" baseline="0">
          <a:solidFill>
            <a:schemeClr val="tx1"/>
          </a:solidFill>
          <a:uFillTx/>
          <a:latin typeface="+mn-lt"/>
          <a:ea typeface="+mn-ea"/>
          <a:cs typeface="+mn-cs"/>
          <a:sym typeface="Univers"/>
        </a:defRPr>
      </a:lvl4pPr>
      <a:lvl5pPr marL="0" marR="0" indent="1828800" algn="ctr" defTabSz="914400" rtl="0" latinLnBrk="0">
        <a:lnSpc>
          <a:spcPct val="100000"/>
        </a:lnSpc>
        <a:spcBef>
          <a:spcPts val="0"/>
        </a:spcBef>
        <a:spcAft>
          <a:spcPts val="0"/>
        </a:spcAft>
        <a:buClrTx/>
        <a:buSzTx/>
        <a:buFontTx/>
        <a:buNone/>
        <a:defRPr sz="1800" b="1" i="0" u="none" strike="noStrike" cap="all" spc="100" baseline="0">
          <a:solidFill>
            <a:schemeClr val="tx1"/>
          </a:solidFill>
          <a:uFillTx/>
          <a:latin typeface="+mn-lt"/>
          <a:ea typeface="+mn-ea"/>
          <a:cs typeface="+mn-cs"/>
          <a:sym typeface="Univers"/>
        </a:defRPr>
      </a:lvl5pPr>
      <a:lvl6pPr marL="0" marR="0" indent="2286000" algn="ctr" defTabSz="914400" rtl="0" latinLnBrk="0">
        <a:lnSpc>
          <a:spcPct val="100000"/>
        </a:lnSpc>
        <a:spcBef>
          <a:spcPts val="0"/>
        </a:spcBef>
        <a:spcAft>
          <a:spcPts val="0"/>
        </a:spcAft>
        <a:buClrTx/>
        <a:buSzTx/>
        <a:buFontTx/>
        <a:buNone/>
        <a:defRPr sz="1800" b="1" i="0" u="none" strike="noStrike" cap="all" spc="100" baseline="0">
          <a:solidFill>
            <a:schemeClr val="tx1"/>
          </a:solidFill>
          <a:uFillTx/>
          <a:latin typeface="+mn-lt"/>
          <a:ea typeface="+mn-ea"/>
          <a:cs typeface="+mn-cs"/>
          <a:sym typeface="Univers"/>
        </a:defRPr>
      </a:lvl6pPr>
      <a:lvl7pPr marL="0" marR="0" indent="2743200" algn="ctr" defTabSz="914400" rtl="0" latinLnBrk="0">
        <a:lnSpc>
          <a:spcPct val="100000"/>
        </a:lnSpc>
        <a:spcBef>
          <a:spcPts val="0"/>
        </a:spcBef>
        <a:spcAft>
          <a:spcPts val="0"/>
        </a:spcAft>
        <a:buClrTx/>
        <a:buSzTx/>
        <a:buFontTx/>
        <a:buNone/>
        <a:defRPr sz="1800" b="1" i="0" u="none" strike="noStrike" cap="all" spc="100" baseline="0">
          <a:solidFill>
            <a:schemeClr val="tx1"/>
          </a:solidFill>
          <a:uFillTx/>
          <a:latin typeface="+mn-lt"/>
          <a:ea typeface="+mn-ea"/>
          <a:cs typeface="+mn-cs"/>
          <a:sym typeface="Univers"/>
        </a:defRPr>
      </a:lvl7pPr>
      <a:lvl8pPr marL="0" marR="0" indent="3200400" algn="ctr" defTabSz="914400" rtl="0" latinLnBrk="0">
        <a:lnSpc>
          <a:spcPct val="100000"/>
        </a:lnSpc>
        <a:spcBef>
          <a:spcPts val="0"/>
        </a:spcBef>
        <a:spcAft>
          <a:spcPts val="0"/>
        </a:spcAft>
        <a:buClrTx/>
        <a:buSzTx/>
        <a:buFontTx/>
        <a:buNone/>
        <a:defRPr sz="1800" b="1" i="0" u="none" strike="noStrike" cap="all" spc="100" baseline="0">
          <a:solidFill>
            <a:schemeClr val="tx1"/>
          </a:solidFill>
          <a:uFillTx/>
          <a:latin typeface="+mn-lt"/>
          <a:ea typeface="+mn-ea"/>
          <a:cs typeface="+mn-cs"/>
          <a:sym typeface="Univers"/>
        </a:defRPr>
      </a:lvl8pPr>
      <a:lvl9pPr marL="0" marR="0" indent="3657600" algn="ctr" defTabSz="914400" rtl="0" latinLnBrk="0">
        <a:lnSpc>
          <a:spcPct val="100000"/>
        </a:lnSpc>
        <a:spcBef>
          <a:spcPts val="0"/>
        </a:spcBef>
        <a:spcAft>
          <a:spcPts val="0"/>
        </a:spcAft>
        <a:buClrTx/>
        <a:buSzTx/>
        <a:buFontTx/>
        <a:buNone/>
        <a:defRPr sz="1800" b="1" i="0" u="none" strike="noStrike" cap="all" spc="100" baseline="0">
          <a:solidFill>
            <a:schemeClr val="tx1"/>
          </a:solidFill>
          <a:uFillTx/>
          <a:latin typeface="+mn-lt"/>
          <a:ea typeface="+mn-ea"/>
          <a:cs typeface="+mn-cs"/>
          <a:sym typeface="Univer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202" name="Title 1"/>
          <p:cNvSpPr txBox="1"/>
          <p:nvPr>
            <p:ph type="title"/>
          </p:nvPr>
        </p:nvSpPr>
        <p:spPr>
          <a:xfrm>
            <a:off x="1343660" y="692785"/>
            <a:ext cx="10477500" cy="3080385"/>
          </a:xfrm>
          <a:prstGeom prst="rect">
            <a:avLst/>
          </a:prstGeom>
        </p:spPr>
        <p:txBody>
          <a:bodyPr>
            <a:normAutofit fontScale="90000"/>
          </a:bodyPr>
          <a:lstStyle>
            <a:lvl1pPr>
              <a:defRPr>
                <a:latin typeface="Russo One"/>
                <a:ea typeface="Russo One"/>
                <a:cs typeface="Russo One"/>
                <a:sym typeface="Russo One"/>
              </a:defRPr>
            </a:lvl1pPr>
          </a:lstStyle>
          <a:p>
            <a:r>
              <a:rPr lang="en-US" altLang="en-US">
                <a:latin typeface="+mn-lt"/>
                <a:cs typeface="+mn-lt"/>
              </a:rPr>
              <a:t>PREDICTION OF GASTROINTESTINAL DISEASES</a:t>
            </a:r>
            <a:br>
              <a:rPr lang="en-US" altLang="en-US">
                <a:latin typeface="+mn-lt"/>
                <a:cs typeface="+mn-lt"/>
              </a:rPr>
            </a:br>
            <a:r>
              <a:rPr lang="en-US" altLang="en-US">
                <a:latin typeface="+mn-lt"/>
                <a:cs typeface="+mn-lt"/>
              </a:rPr>
              <a:t>FROM ENDOSCOPIC IMAGES USING ML ALGORITHMS</a:t>
            </a:r>
            <a:endParaRPr lang="en-US" altLang="en-US">
              <a:latin typeface="+mn-lt"/>
              <a:cs typeface="+mn-lt"/>
            </a:endParaRPr>
          </a:p>
        </p:txBody>
      </p:sp>
      <p:sp>
        <p:nvSpPr>
          <p:cNvPr id="203" name="TextBox 2"/>
          <p:cNvSpPr txBox="1"/>
          <p:nvPr/>
        </p:nvSpPr>
        <p:spPr>
          <a:xfrm>
            <a:off x="7651917" y="4565663"/>
            <a:ext cx="4270587" cy="1767841"/>
          </a:xfrm>
          <a:prstGeom prst="rect">
            <a:avLst/>
          </a:prstGeom>
          <a:ln w="12700">
            <a:miter lim="400000"/>
          </a:ln>
        </p:spPr>
        <p:txBody>
          <a:bodyPr lIns="45719" rIns="45719">
            <a:spAutoFit/>
          </a:bodyPr>
          <a:lstStyle/>
          <a:p>
            <a:pPr>
              <a:defRPr>
                <a:solidFill>
                  <a:srgbClr val="FFFFFF"/>
                </a:solidFill>
                <a:latin typeface="Russo One"/>
                <a:ea typeface="Russo One"/>
                <a:cs typeface="Russo One"/>
                <a:sym typeface="Russo One"/>
              </a:defRPr>
            </a:pPr>
            <a:r>
              <a:t>Leenus Valantine A</a:t>
            </a:r>
          </a:p>
          <a:p>
            <a:pPr>
              <a:defRPr>
                <a:solidFill>
                  <a:srgbClr val="FFFFFF"/>
                </a:solidFill>
                <a:latin typeface="Russo One"/>
                <a:ea typeface="Russo One"/>
                <a:cs typeface="Russo One"/>
                <a:sym typeface="Russo One"/>
              </a:defRPr>
            </a:pPr>
            <a:r>
              <a:t>URK21CS2019</a:t>
            </a:r>
          </a:p>
          <a:p>
            <a:pPr>
              <a:defRPr>
                <a:solidFill>
                  <a:srgbClr val="FFFFFF"/>
                </a:solidFill>
                <a:latin typeface="Russo One"/>
                <a:ea typeface="Russo One"/>
                <a:cs typeface="Russo One"/>
                <a:sym typeface="Russo One"/>
              </a:defRPr>
            </a:pPr>
            <a:r>
              <a:t>Karunya Institute of Technology and Science,</a:t>
            </a:r>
          </a:p>
          <a:p>
            <a:pPr>
              <a:defRPr>
                <a:solidFill>
                  <a:srgbClr val="FFFFFF"/>
                </a:solidFill>
                <a:latin typeface="Russo One"/>
                <a:ea typeface="Russo One"/>
                <a:cs typeface="Russo One"/>
                <a:sym typeface="Russo One"/>
              </a:defRPr>
            </a:pPr>
            <a:r>
              <a:t>Coimbatore</a:t>
            </a:r>
          </a:p>
          <a:p>
            <a:pPr>
              <a:defRPr>
                <a:solidFill>
                  <a:srgbClr val="FFFFFF"/>
                </a:solidFill>
                <a:latin typeface="Russo One"/>
                <a:ea typeface="Russo One"/>
                <a:cs typeface="Russo One"/>
                <a:sym typeface="Russo One"/>
              </a:defRPr>
            </a:pPr>
            <a:r>
              <a:t>Guide - Dr. D. Brindha</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205" name="Title 1"/>
          <p:cNvSpPr txBox="1"/>
          <p:nvPr>
            <p:ph type="title"/>
          </p:nvPr>
        </p:nvSpPr>
        <p:spPr>
          <a:xfrm>
            <a:off x="1371601" y="629729"/>
            <a:ext cx="4619624" cy="1043796"/>
          </a:xfrm>
          <a:prstGeom prst="rect">
            <a:avLst/>
          </a:prstGeom>
        </p:spPr>
        <p:txBody>
          <a:bodyPr/>
          <a:lstStyle>
            <a:lvl1pPr defTabSz="795655">
              <a:lnSpc>
                <a:spcPts val="4600"/>
              </a:lnSpc>
              <a:defRPr sz="4700" b="0">
                <a:latin typeface="Russo One"/>
                <a:ea typeface="Russo One"/>
                <a:cs typeface="Russo One"/>
                <a:sym typeface="Russo One"/>
              </a:defRPr>
            </a:lvl1pPr>
          </a:lstStyle>
          <a:p>
            <a:r>
              <a:t>Introduction</a:t>
            </a:r>
          </a:p>
        </p:txBody>
      </p:sp>
      <p:sp>
        <p:nvSpPr>
          <p:cNvPr id="206" name="TextBox 2"/>
          <p:cNvSpPr txBox="1"/>
          <p:nvPr/>
        </p:nvSpPr>
        <p:spPr>
          <a:xfrm>
            <a:off x="1417320" y="2274838"/>
            <a:ext cx="10450039" cy="3139441"/>
          </a:xfrm>
          <a:prstGeom prst="rect">
            <a:avLst/>
          </a:prstGeom>
          <a:ln w="12700">
            <a:miter lim="400000"/>
          </a:ln>
        </p:spPr>
        <p:txBody>
          <a:bodyPr lIns="45719" rIns="45719">
            <a:spAutoFit/>
          </a:bodyPr>
          <a:lstStyle/>
          <a:p>
            <a:pPr algn="just">
              <a:defRPr sz="2000">
                <a:solidFill>
                  <a:srgbClr val="FFFFFF"/>
                </a:solidFill>
                <a:latin typeface="Russo One"/>
                <a:ea typeface="Russo One"/>
                <a:cs typeface="Russo One"/>
                <a:sym typeface="Russo One"/>
              </a:defRPr>
            </a:pPr>
            <a:r>
              <a:t>1. Gastrointestinal disorders, such as ulcer and colonic polyps, are widespread globally and can lead to serious health complications if not treated promptly.</a:t>
            </a:r>
          </a:p>
          <a:p>
            <a:pPr algn="just">
              <a:defRPr sz="2000">
                <a:solidFill>
                  <a:srgbClr val="FFFFFF"/>
                </a:solidFill>
                <a:latin typeface="Russo One"/>
                <a:ea typeface="Russo One"/>
                <a:cs typeface="Russo One"/>
                <a:sym typeface="Russo One"/>
              </a:defRPr>
            </a:pPr>
          </a:p>
          <a:p>
            <a:pPr algn="just">
              <a:defRPr sz="2000">
                <a:solidFill>
                  <a:srgbClr val="FFFFFF"/>
                </a:solidFill>
                <a:latin typeface="Russo One"/>
                <a:ea typeface="Russo One"/>
                <a:cs typeface="Russo One"/>
                <a:sym typeface="Russo One"/>
              </a:defRPr>
            </a:pPr>
            <a:r>
              <a:t>2. It is essential to accurately diagnose gastrointestinal disorders for timely intervention and effective management, ultimately leading to improved patient outcomes and overall quality of life.</a:t>
            </a:r>
          </a:p>
          <a:p>
            <a:pPr algn="just">
              <a:defRPr sz="2000">
                <a:solidFill>
                  <a:srgbClr val="FFFFFF"/>
                </a:solidFill>
                <a:latin typeface="Russo One"/>
                <a:ea typeface="Russo One"/>
                <a:cs typeface="Russo One"/>
                <a:sym typeface="Russo One"/>
              </a:defRPr>
            </a:pPr>
          </a:p>
          <a:p>
            <a:pPr algn="just">
              <a:defRPr sz="2000">
                <a:solidFill>
                  <a:srgbClr val="FFFFFF"/>
                </a:solidFill>
                <a:latin typeface="Russo One"/>
                <a:ea typeface="Russo One"/>
                <a:cs typeface="Russo One"/>
                <a:sym typeface="Russo One"/>
              </a:defRPr>
            </a:pPr>
            <a:r>
              <a:t>3. Endoscopy is a crucial diagnostic tool that allows healthcare professionals to directly visualize the gastrointestinal tract, identify abnormalities, and obtain tissue samples for further evaluation.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208" name="Title 1"/>
          <p:cNvSpPr txBox="1"/>
          <p:nvPr>
            <p:ph type="title"/>
          </p:nvPr>
        </p:nvSpPr>
        <p:spPr>
          <a:xfrm>
            <a:off x="1371600" y="840576"/>
            <a:ext cx="3295650" cy="1043797"/>
          </a:xfrm>
          <a:prstGeom prst="rect">
            <a:avLst/>
          </a:prstGeom>
        </p:spPr>
        <p:txBody>
          <a:bodyPr/>
          <a:lstStyle>
            <a:lvl1pPr defTabSz="786130">
              <a:lnSpc>
                <a:spcPts val="4600"/>
              </a:lnSpc>
              <a:defRPr sz="4645" b="0">
                <a:latin typeface="Russo One"/>
                <a:ea typeface="Russo One"/>
                <a:cs typeface="Russo One"/>
                <a:sym typeface="Russo One"/>
              </a:defRPr>
            </a:lvl1pPr>
          </a:lstStyle>
          <a:p>
            <a:r>
              <a:t>Objective</a:t>
            </a:r>
          </a:p>
        </p:txBody>
      </p:sp>
      <p:sp>
        <p:nvSpPr>
          <p:cNvPr id="209" name="TextBox 2"/>
          <p:cNvSpPr txBox="1"/>
          <p:nvPr/>
        </p:nvSpPr>
        <p:spPr>
          <a:xfrm>
            <a:off x="6141720" y="1000664"/>
            <a:ext cx="5127540" cy="4968241"/>
          </a:xfrm>
          <a:prstGeom prst="rect">
            <a:avLst/>
          </a:prstGeom>
          <a:ln w="12700">
            <a:miter lim="400000"/>
          </a:ln>
        </p:spPr>
        <p:txBody>
          <a:bodyPr lIns="45719" rIns="45719">
            <a:spAutoFit/>
          </a:bodyPr>
          <a:lstStyle/>
          <a:p>
            <a:pPr algn="just">
              <a:defRPr sz="2000">
                <a:solidFill>
                  <a:srgbClr val="FFFFFF"/>
                </a:solidFill>
                <a:latin typeface="Russo One"/>
                <a:ea typeface="Russo One"/>
                <a:cs typeface="Russo One"/>
                <a:sym typeface="Russo One"/>
              </a:defRPr>
            </a:pPr>
            <a:r>
              <a:t>1. Gastrointestinal disorders, such as gastric ulcers and colonic polyps, are widespread globally and can lead to serious health complications if not treated promptly.</a:t>
            </a:r>
          </a:p>
          <a:p>
            <a:pPr algn="just">
              <a:defRPr sz="2000">
                <a:solidFill>
                  <a:srgbClr val="FFFFFF"/>
                </a:solidFill>
                <a:latin typeface="Russo One"/>
                <a:ea typeface="Russo One"/>
                <a:cs typeface="Russo One"/>
                <a:sym typeface="Russo One"/>
              </a:defRPr>
            </a:pPr>
          </a:p>
          <a:p>
            <a:pPr algn="just">
              <a:defRPr sz="2000">
                <a:solidFill>
                  <a:srgbClr val="FFFFFF"/>
                </a:solidFill>
                <a:latin typeface="Russo One"/>
                <a:ea typeface="Russo One"/>
                <a:cs typeface="Russo One"/>
                <a:sym typeface="Russo One"/>
              </a:defRPr>
            </a:pPr>
            <a:r>
              <a:t>2. It is essential to accurately diagnose gastrointestinal disorders for timely intervention and effective management, ultimately leading to improved patient outcomes and overall quality of life.</a:t>
            </a:r>
          </a:p>
          <a:p>
            <a:pPr algn="just">
              <a:defRPr sz="2000">
                <a:solidFill>
                  <a:srgbClr val="FFFFFF"/>
                </a:solidFill>
                <a:latin typeface="Russo One"/>
                <a:ea typeface="Russo One"/>
                <a:cs typeface="Russo One"/>
                <a:sym typeface="Russo One"/>
              </a:defRPr>
            </a:pPr>
          </a:p>
          <a:p>
            <a:pPr algn="just">
              <a:defRPr sz="2000">
                <a:solidFill>
                  <a:srgbClr val="FFFFFF"/>
                </a:solidFill>
                <a:latin typeface="Russo One"/>
                <a:ea typeface="Russo One"/>
                <a:cs typeface="Russo One"/>
                <a:sym typeface="Russo One"/>
              </a:defRPr>
            </a:pPr>
            <a:r>
              <a:t>3. Endoscopy is a crucial diagnostic tool that allows healthcare professionals to directly visualize the gastrointestinal tract, identify abnormalities, and obtain tissue samples for further evaluation.</a:t>
            </a:r>
          </a:p>
        </p:txBody>
      </p:sp>
      <p:pic>
        <p:nvPicPr>
          <p:cNvPr id="210" name="Picture 4" descr="Picture 4"/>
          <p:cNvPicPr>
            <a:picLocks noChangeAspect="1"/>
          </p:cNvPicPr>
          <p:nvPr/>
        </p:nvPicPr>
        <p:blipFill>
          <a:blip r:embed="rId2"/>
          <a:stretch>
            <a:fillRect/>
          </a:stretch>
        </p:blipFill>
        <p:spPr>
          <a:xfrm>
            <a:off x="1371600" y="2436672"/>
            <a:ext cx="4312629" cy="1984656"/>
          </a:xfrm>
          <a:prstGeom prst="rect">
            <a:avLst/>
          </a:prstGeom>
          <a:ln w="12700">
            <a:miter lim="400000"/>
            <a:headEnd/>
            <a:tailEnd/>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212" name="Title 11"/>
          <p:cNvSpPr txBox="1"/>
          <p:nvPr>
            <p:ph type="title"/>
          </p:nvPr>
        </p:nvSpPr>
        <p:spPr>
          <a:xfrm>
            <a:off x="885824" y="904875"/>
            <a:ext cx="7498082" cy="605789"/>
          </a:xfrm>
          <a:prstGeom prst="rect">
            <a:avLst/>
          </a:prstGeom>
        </p:spPr>
        <p:txBody>
          <a:bodyPr/>
          <a:lstStyle>
            <a:lvl1pPr>
              <a:defRPr>
                <a:solidFill>
                  <a:srgbClr val="FFFFFF"/>
                </a:solidFill>
                <a:latin typeface="Russo One"/>
                <a:ea typeface="Russo One"/>
                <a:cs typeface="Russo One"/>
                <a:sym typeface="Russo One"/>
              </a:defRPr>
            </a:lvl1pPr>
          </a:lstStyle>
          <a:p>
            <a:r>
              <a:t>Motivation</a:t>
            </a:r>
          </a:p>
        </p:txBody>
      </p:sp>
      <p:sp>
        <p:nvSpPr>
          <p:cNvPr id="213" name="TextBox 6"/>
          <p:cNvSpPr txBox="1"/>
          <p:nvPr/>
        </p:nvSpPr>
        <p:spPr>
          <a:xfrm>
            <a:off x="931544" y="1757361"/>
            <a:ext cx="5118735" cy="1780541"/>
          </a:xfrm>
          <a:prstGeom prst="rect">
            <a:avLst/>
          </a:prstGeom>
          <a:ln w="12700">
            <a:miter lim="400000"/>
          </a:ln>
        </p:spPr>
        <p:txBody>
          <a:bodyPr lIns="45719" rIns="45719">
            <a:spAutoFit/>
          </a:bodyPr>
          <a:lstStyle/>
          <a:p>
            <a:pPr>
              <a:defRPr sz="1600" b="1">
                <a:solidFill>
                  <a:srgbClr val="FFFFFF"/>
                </a:solidFill>
                <a:latin typeface="Russo One"/>
                <a:ea typeface="Russo One"/>
                <a:cs typeface="Russo One"/>
                <a:sym typeface="Russo One"/>
              </a:defRPr>
            </a:pPr>
            <a:r>
              <a:t>Purpose:</a:t>
            </a:r>
          </a:p>
          <a:p>
            <a:pPr>
              <a:defRPr sz="1600">
                <a:solidFill>
                  <a:srgbClr val="FFFFFF"/>
                </a:solidFill>
                <a:latin typeface="Russo One"/>
                <a:ea typeface="Russo One"/>
                <a:cs typeface="Russo One"/>
                <a:sym typeface="Russo One"/>
              </a:defRPr>
            </a:pPr>
            <a:r>
              <a:t>Since the endoscopic tract plays an important role in digestion, utmost care needs to be taken since it is crucial for a healthy life. Our primary motivation is to enhance early diagnosis of gastrointestinal diseases, ultimately improving patient outcomes and quality of life.</a:t>
            </a:r>
          </a:p>
        </p:txBody>
      </p:sp>
      <p:sp>
        <p:nvSpPr>
          <p:cNvPr id="214" name="TextBox 8"/>
          <p:cNvSpPr txBox="1"/>
          <p:nvPr/>
        </p:nvSpPr>
        <p:spPr>
          <a:xfrm>
            <a:off x="6141718" y="1757361"/>
            <a:ext cx="6004562" cy="1539241"/>
          </a:xfrm>
          <a:prstGeom prst="rect">
            <a:avLst/>
          </a:prstGeom>
          <a:ln w="12700">
            <a:miter lim="400000"/>
          </a:ln>
        </p:spPr>
        <p:txBody>
          <a:bodyPr lIns="45719" rIns="45719">
            <a:spAutoFit/>
          </a:bodyPr>
          <a:lstStyle/>
          <a:p>
            <a:pPr>
              <a:defRPr sz="1600" b="1">
                <a:solidFill>
                  <a:srgbClr val="FFFFFF"/>
                </a:solidFill>
                <a:latin typeface="Russo One"/>
                <a:ea typeface="Russo One"/>
                <a:cs typeface="Russo One"/>
                <a:sym typeface="Russo One"/>
              </a:defRPr>
            </a:pPr>
            <a:r>
              <a:t>Patient Impact:</a:t>
            </a:r>
          </a:p>
          <a:p>
            <a:pPr>
              <a:defRPr sz="1600">
                <a:solidFill>
                  <a:srgbClr val="FFFFFF"/>
                </a:solidFill>
                <a:latin typeface="Russo One"/>
                <a:ea typeface="Russo One"/>
                <a:cs typeface="Russo One"/>
                <a:sym typeface="Russo One"/>
              </a:defRPr>
            </a:pPr>
            <a:r>
              <a:t>Since it can be affected by various life-threatening diseases, sometimes it might be too late to detect. By detecting diseases at an early stage, we aim to reduce patient suffering and healthcare costs while improving overall management of gastrointestinal disorders.</a:t>
            </a:r>
          </a:p>
        </p:txBody>
      </p:sp>
      <p:sp>
        <p:nvSpPr>
          <p:cNvPr id="215" name="TextBox 9"/>
          <p:cNvSpPr txBox="1"/>
          <p:nvPr/>
        </p:nvSpPr>
        <p:spPr>
          <a:xfrm>
            <a:off x="931541" y="3819942"/>
            <a:ext cx="5118736" cy="1297941"/>
          </a:xfrm>
          <a:prstGeom prst="rect">
            <a:avLst/>
          </a:prstGeom>
          <a:ln w="12700">
            <a:miter lim="400000"/>
          </a:ln>
        </p:spPr>
        <p:txBody>
          <a:bodyPr lIns="45719" rIns="45719">
            <a:spAutoFit/>
          </a:bodyPr>
          <a:lstStyle/>
          <a:p>
            <a:pPr>
              <a:defRPr sz="1600" b="1">
                <a:solidFill>
                  <a:srgbClr val="FFFFFF"/>
                </a:solidFill>
                <a:latin typeface="Russo One"/>
                <a:ea typeface="Russo One"/>
                <a:cs typeface="Russo One"/>
                <a:sym typeface="Russo One"/>
              </a:defRPr>
            </a:pPr>
            <a:r>
              <a:t>Research Significance:</a:t>
            </a:r>
          </a:p>
          <a:p>
            <a:pPr>
              <a:defRPr sz="1600">
                <a:solidFill>
                  <a:srgbClr val="FFFFFF"/>
                </a:solidFill>
                <a:latin typeface="Russo One"/>
                <a:ea typeface="Russo One"/>
                <a:cs typeface="Russo One"/>
                <a:sym typeface="Russo One"/>
              </a:defRPr>
            </a:pPr>
            <a:r>
              <a:t>Modern technology has benefited in the treatment of these anomalies, and with the development of computer-assisted therapy, we may now identify such anomalies early.</a:t>
            </a:r>
          </a:p>
        </p:txBody>
      </p:sp>
      <p:sp>
        <p:nvSpPr>
          <p:cNvPr id="216" name="TextBox 10"/>
          <p:cNvSpPr txBox="1"/>
          <p:nvPr/>
        </p:nvSpPr>
        <p:spPr>
          <a:xfrm>
            <a:off x="6141716" y="3819942"/>
            <a:ext cx="5928363" cy="1539241"/>
          </a:xfrm>
          <a:prstGeom prst="rect">
            <a:avLst/>
          </a:prstGeom>
          <a:ln w="12700">
            <a:miter lim="400000"/>
          </a:ln>
        </p:spPr>
        <p:txBody>
          <a:bodyPr lIns="45719" rIns="45719">
            <a:spAutoFit/>
          </a:bodyPr>
          <a:lstStyle/>
          <a:p>
            <a:pPr>
              <a:defRPr sz="1600" b="1">
                <a:solidFill>
                  <a:srgbClr val="FFFFFF"/>
                </a:solidFill>
                <a:latin typeface="Russo One"/>
                <a:ea typeface="Russo One"/>
                <a:cs typeface="Russo One"/>
                <a:sym typeface="Russo One"/>
              </a:defRPr>
            </a:pPr>
            <a:r>
              <a:t>Community Benefits:</a:t>
            </a:r>
          </a:p>
          <a:p>
            <a:pPr>
              <a:defRPr sz="1600">
                <a:solidFill>
                  <a:srgbClr val="FFFFFF"/>
                </a:solidFill>
                <a:latin typeface="Russo One"/>
                <a:ea typeface="Russo One"/>
                <a:cs typeface="Russo One"/>
                <a:sym typeface="Russo One"/>
              </a:defRPr>
            </a:pPr>
            <a:r>
              <a:t>Each year, approximately 2.8 million cases of GI-tract related diseases are registered resulting in mortality rates as high as 15% in previously inaccessible parts of the body. The societal impact of our research is significant, as it offers a pathway to better healthcare and management of gastrointestinal illnesses.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218" name="Title 3"/>
          <p:cNvSpPr txBox="1"/>
          <p:nvPr>
            <p:ph type="title"/>
          </p:nvPr>
        </p:nvSpPr>
        <p:spPr>
          <a:xfrm>
            <a:off x="1403983" y="292596"/>
            <a:ext cx="8530592" cy="1047751"/>
          </a:xfrm>
          <a:prstGeom prst="rect">
            <a:avLst/>
          </a:prstGeom>
        </p:spPr>
        <p:txBody>
          <a:bodyPr/>
          <a:lstStyle>
            <a:lvl1pPr defTabSz="758825">
              <a:lnSpc>
                <a:spcPts val="4400"/>
              </a:lnSpc>
              <a:defRPr sz="3650">
                <a:latin typeface="Russo One"/>
                <a:ea typeface="Russo One"/>
                <a:cs typeface="Russo One"/>
                <a:sym typeface="Russo One"/>
              </a:defRPr>
            </a:lvl1pPr>
          </a:lstStyle>
          <a:p>
            <a:r>
              <a:t>Proposed System Architecture</a:t>
            </a:r>
          </a:p>
        </p:txBody>
      </p:sp>
      <p:sp>
        <p:nvSpPr>
          <p:cNvPr id="219" name="TextBox 4"/>
          <p:cNvSpPr txBox="1"/>
          <p:nvPr/>
        </p:nvSpPr>
        <p:spPr>
          <a:xfrm>
            <a:off x="1449704" y="1621214"/>
            <a:ext cx="5695951" cy="4841241"/>
          </a:xfrm>
          <a:prstGeom prst="rect">
            <a:avLst/>
          </a:prstGeom>
          <a:ln w="12700">
            <a:miter lim="400000"/>
          </a:ln>
        </p:spPr>
        <p:txBody>
          <a:bodyPr lIns="45719" rIns="45719">
            <a:spAutoFit/>
          </a:bodyPr>
          <a:lstStyle/>
          <a:p>
            <a:pPr>
              <a:defRPr>
                <a:solidFill>
                  <a:srgbClr val="FFFFFF"/>
                </a:solidFill>
                <a:latin typeface="Russo One"/>
                <a:ea typeface="Russo One"/>
                <a:cs typeface="Russo One"/>
                <a:sym typeface="Russo One"/>
              </a:defRPr>
            </a:pPr>
            <a:r>
              <a:t>1. Firstly, we preprocess the data, resize, normalize, equalize, and data enrichment. </a:t>
            </a:r>
          </a:p>
          <a:p>
            <a:pPr>
              <a:defRPr>
                <a:solidFill>
                  <a:srgbClr val="FFFFFF"/>
                </a:solidFill>
                <a:latin typeface="Russo One"/>
                <a:ea typeface="Russo One"/>
                <a:cs typeface="Russo One"/>
                <a:sym typeface="Russo One"/>
              </a:defRPr>
            </a:pPr>
          </a:p>
          <a:p>
            <a:pPr>
              <a:defRPr>
                <a:solidFill>
                  <a:srgbClr val="FFFFFF"/>
                </a:solidFill>
                <a:latin typeface="Russo One"/>
                <a:ea typeface="Russo One"/>
                <a:cs typeface="Russo One"/>
                <a:sym typeface="Russo One"/>
              </a:defRPr>
            </a:pPr>
            <a:r>
              <a:t>2. Secondly, we classify the dataset based on the output of the previous step, although it comes with 8 categories preprocessing helps to reduce runtime and improve accuracy. </a:t>
            </a:r>
          </a:p>
          <a:p>
            <a:pPr>
              <a:defRPr>
                <a:solidFill>
                  <a:srgbClr val="FFFFFF"/>
                </a:solidFill>
                <a:latin typeface="Russo One"/>
                <a:ea typeface="Russo One"/>
                <a:cs typeface="Russo One"/>
                <a:sym typeface="Russo One"/>
              </a:defRPr>
            </a:pPr>
          </a:p>
          <a:p>
            <a:pPr>
              <a:defRPr>
                <a:solidFill>
                  <a:srgbClr val="FFFFFF"/>
                </a:solidFill>
                <a:latin typeface="Russo One"/>
                <a:ea typeface="Russo One"/>
                <a:cs typeface="Russo One"/>
                <a:sym typeface="Russo One"/>
              </a:defRPr>
            </a:pPr>
            <a:r>
              <a:t>3. Thirdly, we divided the process in two steps, we use the most optimal architecture by altering parameters then we use different deep learning approach for better accuracy. </a:t>
            </a:r>
          </a:p>
          <a:p>
            <a:pPr>
              <a:defRPr>
                <a:solidFill>
                  <a:srgbClr val="FFFFFF"/>
                </a:solidFill>
                <a:latin typeface="Russo One"/>
                <a:ea typeface="Russo One"/>
                <a:cs typeface="Russo One"/>
                <a:sym typeface="Russo One"/>
              </a:defRPr>
            </a:pPr>
          </a:p>
          <a:p>
            <a:pPr>
              <a:defRPr>
                <a:solidFill>
                  <a:srgbClr val="FFFFFF"/>
                </a:solidFill>
                <a:latin typeface="Russo One"/>
                <a:ea typeface="Russo One"/>
                <a:cs typeface="Russo One"/>
                <a:sym typeface="Russo One"/>
              </a:defRPr>
            </a:pPr>
            <a:r>
              <a:t>4. Finally, we created pre-trained models such as VGG16, ResNet50, MobileNetV2 and Monitored the training process including validation accuracy.</a:t>
            </a:r>
          </a:p>
        </p:txBody>
      </p:sp>
      <p:pic>
        <p:nvPicPr>
          <p:cNvPr id="220" name="Picture 2" descr="Picture 2"/>
          <p:cNvPicPr>
            <a:picLocks noChangeAspect="1"/>
          </p:cNvPicPr>
          <p:nvPr/>
        </p:nvPicPr>
        <p:blipFill>
          <a:blip r:embed="rId2"/>
          <a:stretch>
            <a:fillRect/>
          </a:stretch>
        </p:blipFill>
        <p:spPr>
          <a:xfrm>
            <a:off x="7191375" y="2283691"/>
            <a:ext cx="4613274" cy="2290618"/>
          </a:xfrm>
          <a:prstGeom prst="rect">
            <a:avLst/>
          </a:prstGeom>
          <a:ln w="12700">
            <a:miter lim="400000"/>
            <a:headEnd/>
            <a:tailEnd/>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218" name="Title 3"/>
          <p:cNvSpPr txBox="1"/>
          <p:nvPr>
            <p:ph type="title"/>
          </p:nvPr>
        </p:nvSpPr>
        <p:spPr>
          <a:xfrm>
            <a:off x="1403983" y="292596"/>
            <a:ext cx="8530592" cy="1047751"/>
          </a:xfrm>
          <a:prstGeom prst="rect">
            <a:avLst/>
          </a:prstGeom>
        </p:spPr>
        <p:txBody>
          <a:bodyPr/>
          <a:lstStyle>
            <a:lvl1pPr defTabSz="758825">
              <a:lnSpc>
                <a:spcPts val="4400"/>
              </a:lnSpc>
              <a:defRPr sz="3650">
                <a:latin typeface="Russo One"/>
                <a:ea typeface="Russo One"/>
                <a:cs typeface="Russo One"/>
                <a:sym typeface="Russo One"/>
              </a:defRPr>
            </a:lvl1pPr>
          </a:lstStyle>
          <a:p>
            <a:r>
              <a:rPr lang="en-US"/>
              <a:t>CompARISON ANALYSIS</a:t>
            </a:r>
            <a:endParaRPr lang="en-US"/>
          </a:p>
        </p:txBody>
      </p:sp>
      <p:sp>
        <p:nvSpPr>
          <p:cNvPr id="16387" name="Text Box 2"/>
          <p:cNvSpPr txBox="1"/>
          <p:nvPr/>
        </p:nvSpPr>
        <p:spPr>
          <a:xfrm>
            <a:off x="1631315" y="1125220"/>
            <a:ext cx="8229600" cy="4525963"/>
          </a:xfrm>
          <a:prstGeom prst="rect">
            <a:avLst/>
          </a:prstGeom>
          <a:noFill/>
          <a:ln w="9525">
            <a:noFill/>
          </a:ln>
        </p:spPr>
        <p:txBody>
          <a:bodyPr/>
          <a:lst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6"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6" charset="0"/>
              <a:defRPr sz="28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6" charset="0"/>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5pPr>
          </a:lstStyle>
          <a:p>
            <a:pPr marL="341630" lvl="0" indent="-341630" algn="just" defTabSz="457200" eaLnBrk="1" hangingPunct="1">
              <a:lnSpc>
                <a:spcPct val="90000"/>
              </a:lnSpc>
              <a:spcBef>
                <a:spcPts val="675"/>
              </a:spcBef>
              <a:buFont typeface="Arial" panose="020B07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dirty="0">
              <a:solidFill>
                <a:schemeClr val="bg1"/>
              </a:solidFill>
            </a:endParaRPr>
          </a:p>
          <a:p>
            <a:pPr marL="0" lvl="0" indent="0" algn="just" defTabSz="457200" eaLnBrk="1" hangingPunct="1">
              <a:lnSpc>
                <a:spcPct val="90000"/>
              </a:lnSpc>
              <a:spcBef>
                <a:spcPts val="675"/>
              </a:spcBef>
              <a:buFont typeface="Arial" panose="020B0704020202020204" pitchFamily="34" charset="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solidFill>
                  <a:schemeClr val="bg1"/>
                </a:solidFill>
                <a:sym typeface="+mn-ea"/>
              </a:rPr>
              <a:t>Comparative analysis of VGG16, ResNet50, and MobileNetV2 models revealed ResNet50 as the top performer with 84.5% accuracy.</a:t>
            </a:r>
            <a:endParaRPr lang="en-US" altLang="en-US" sz="2400" dirty="0">
              <a:solidFill>
                <a:schemeClr val="bg1"/>
              </a:solidFill>
            </a:endParaRPr>
          </a:p>
          <a:p>
            <a:pPr marL="341630" lvl="0" indent="-341630" algn="just" defTabSz="457200" eaLnBrk="1" hangingPunct="1">
              <a:lnSpc>
                <a:spcPct val="90000"/>
              </a:lnSpc>
              <a:spcBef>
                <a:spcPts val="675"/>
              </a:spcBef>
              <a:buFont typeface="Arial" panose="020B07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dirty="0">
              <a:solidFill>
                <a:schemeClr val="bg1"/>
              </a:solidFill>
            </a:endParaRPr>
          </a:p>
          <a:p>
            <a:pPr marL="341630" lvl="0" indent="-341630" defTabSz="457200" eaLnBrk="1" hangingPunct="1">
              <a:lnSpc>
                <a:spcPct val="90000"/>
              </a:lnSpc>
              <a:spcBef>
                <a:spcPts val="600"/>
              </a:spcBef>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dirty="0">
              <a:solidFill>
                <a:schemeClr val="bg1"/>
              </a:solidFill>
            </a:endParaRPr>
          </a:p>
        </p:txBody>
      </p:sp>
      <p:pic>
        <p:nvPicPr>
          <p:cNvPr id="3" name="Picture 2"/>
          <p:cNvPicPr>
            <a:picLocks noChangeAspect="1"/>
          </p:cNvPicPr>
          <p:nvPr/>
        </p:nvPicPr>
        <p:blipFill>
          <a:blip r:embed="rId2"/>
          <a:stretch>
            <a:fillRect/>
          </a:stretch>
        </p:blipFill>
        <p:spPr>
          <a:xfrm>
            <a:off x="1703705" y="3068955"/>
            <a:ext cx="4489450" cy="3367405"/>
          </a:xfrm>
          <a:prstGeom prst="rect">
            <a:avLst/>
          </a:prstGeom>
        </p:spPr>
      </p:pic>
      <p:pic>
        <p:nvPicPr>
          <p:cNvPr id="4" name="Picture 3"/>
          <p:cNvPicPr>
            <a:picLocks noChangeAspect="1"/>
          </p:cNvPicPr>
          <p:nvPr/>
        </p:nvPicPr>
        <p:blipFill>
          <a:blip r:embed="rId3"/>
          <a:stretch>
            <a:fillRect/>
          </a:stretch>
        </p:blipFill>
        <p:spPr>
          <a:xfrm>
            <a:off x="6527800" y="3573145"/>
            <a:ext cx="4354830" cy="2189480"/>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222" name="Title 3"/>
          <p:cNvSpPr txBox="1"/>
          <p:nvPr>
            <p:ph type="title"/>
          </p:nvPr>
        </p:nvSpPr>
        <p:spPr>
          <a:xfrm>
            <a:off x="1403983" y="216396"/>
            <a:ext cx="8530592" cy="1047751"/>
          </a:xfrm>
          <a:prstGeom prst="rect">
            <a:avLst/>
          </a:prstGeom>
        </p:spPr>
        <p:txBody>
          <a:bodyPr/>
          <a:lstStyle>
            <a:lvl1pPr defTabSz="822960">
              <a:lnSpc>
                <a:spcPts val="4800"/>
              </a:lnSpc>
              <a:defRPr sz="3960">
                <a:latin typeface="Russo One"/>
                <a:ea typeface="Russo One"/>
                <a:cs typeface="Russo One"/>
                <a:sym typeface="Russo One"/>
              </a:defRPr>
            </a:lvl1pPr>
          </a:lstStyle>
          <a:p>
            <a:r>
              <a:t>Conclusion and Future Work</a:t>
            </a:r>
          </a:p>
        </p:txBody>
      </p:sp>
      <p:sp>
        <p:nvSpPr>
          <p:cNvPr id="223" name="TextBox 4"/>
          <p:cNvSpPr txBox="1"/>
          <p:nvPr/>
        </p:nvSpPr>
        <p:spPr>
          <a:xfrm>
            <a:off x="1449704" y="1420415"/>
            <a:ext cx="10591801" cy="4841241"/>
          </a:xfrm>
          <a:prstGeom prst="rect">
            <a:avLst/>
          </a:prstGeom>
          <a:ln w="12700">
            <a:miter lim="400000"/>
          </a:ln>
        </p:spPr>
        <p:txBody>
          <a:bodyPr lIns="45719" rIns="45719">
            <a:spAutoFit/>
          </a:bodyPr>
          <a:lstStyle/>
          <a:p>
            <a:pPr>
              <a:defRPr>
                <a:solidFill>
                  <a:srgbClr val="FFFFFF"/>
                </a:solidFill>
                <a:latin typeface="Russo One"/>
                <a:ea typeface="Russo One"/>
                <a:cs typeface="Russo One"/>
                <a:sym typeface="Russo One"/>
              </a:defRPr>
            </a:pPr>
          </a:p>
          <a:p>
            <a:pPr>
              <a:defRPr>
                <a:solidFill>
                  <a:srgbClr val="FFFFFF"/>
                </a:solidFill>
                <a:latin typeface="Russo One"/>
                <a:ea typeface="Russo One"/>
                <a:cs typeface="Russo One"/>
                <a:sym typeface="Russo One"/>
              </a:defRPr>
            </a:pPr>
            <a:r>
              <a:t>1</a:t>
            </a:r>
            <a:r>
              <a:t>. Preprocessing steps, including data augmentation and normalization, contributed to improving model performance and robustness.</a:t>
            </a:r>
          </a:p>
          <a:p>
            <a:pPr>
              <a:defRPr>
                <a:solidFill>
                  <a:srgbClr val="FFFFFF"/>
                </a:solidFill>
                <a:latin typeface="Russo One"/>
                <a:ea typeface="Russo One"/>
                <a:cs typeface="Russo One"/>
                <a:sym typeface="Russo One"/>
              </a:defRPr>
            </a:pPr>
          </a:p>
          <a:p>
            <a:pPr>
              <a:defRPr>
                <a:solidFill>
                  <a:srgbClr val="FFFFFF"/>
                </a:solidFill>
                <a:latin typeface="Russo One"/>
                <a:ea typeface="Russo One"/>
                <a:cs typeface="Russo One"/>
                <a:sym typeface="Russo One"/>
              </a:defRPr>
            </a:pPr>
            <a:r>
              <a:t>2</a:t>
            </a:r>
            <a:r>
              <a:t>. The project demonstrates the potential of deep learning models in aiding medical diagnosis, particularly in gastroenterology.</a:t>
            </a:r>
          </a:p>
          <a:p>
            <a:pPr>
              <a:defRPr>
                <a:solidFill>
                  <a:srgbClr val="FFFFFF"/>
                </a:solidFill>
                <a:latin typeface="Russo One"/>
                <a:ea typeface="Russo One"/>
                <a:cs typeface="Russo One"/>
                <a:sym typeface="Russo One"/>
              </a:defRPr>
            </a:pPr>
          </a:p>
          <a:p>
            <a:pPr>
              <a:defRPr>
                <a:solidFill>
                  <a:srgbClr val="FFFFFF"/>
                </a:solidFill>
                <a:latin typeface="Russo One"/>
                <a:ea typeface="Russo One"/>
                <a:cs typeface="Russo One"/>
                <a:sym typeface="Russo One"/>
              </a:defRPr>
            </a:pPr>
            <a:r>
              <a:t>3</a:t>
            </a:r>
            <a:r>
              <a:t>. Further refinement of the models by exploring additional architectures and hyperparameters could potentially enhance performance.</a:t>
            </a:r>
          </a:p>
          <a:p>
            <a:pPr>
              <a:defRPr>
                <a:solidFill>
                  <a:srgbClr val="FFFFFF"/>
                </a:solidFill>
                <a:latin typeface="Russo One"/>
                <a:ea typeface="Russo One"/>
                <a:cs typeface="Russo One"/>
                <a:sym typeface="Russo One"/>
              </a:defRPr>
            </a:pPr>
          </a:p>
          <a:p>
            <a:pPr>
              <a:defRPr>
                <a:solidFill>
                  <a:srgbClr val="FFFFFF"/>
                </a:solidFill>
                <a:latin typeface="Russo One"/>
                <a:ea typeface="Russo One"/>
                <a:cs typeface="Russo One"/>
                <a:sym typeface="Russo One"/>
              </a:defRPr>
            </a:pPr>
            <a:r>
              <a:t>4</a:t>
            </a:r>
            <a:r>
              <a:t>. Integration of advanced techniques such as transfer learning or ensemble methods may lead to improved accuracy and generalization.</a:t>
            </a:r>
          </a:p>
          <a:p>
            <a:pPr>
              <a:defRPr>
                <a:solidFill>
                  <a:srgbClr val="FFFFFF"/>
                </a:solidFill>
                <a:latin typeface="Russo One"/>
                <a:ea typeface="Russo One"/>
                <a:cs typeface="Russo One"/>
                <a:sym typeface="Russo One"/>
              </a:defRPr>
            </a:pPr>
          </a:p>
          <a:p>
            <a:pPr>
              <a:defRPr>
                <a:solidFill>
                  <a:srgbClr val="FFFFFF"/>
                </a:solidFill>
                <a:latin typeface="Russo One"/>
                <a:ea typeface="Russo One"/>
                <a:cs typeface="Russo One"/>
                <a:sym typeface="Russo One"/>
              </a:defRPr>
            </a:pPr>
            <a:r>
              <a:t>5</a:t>
            </a:r>
            <a:r>
              <a:t>. Expansion of the dataset and inclusion of diverse gastrointestinal images could make the model more versatile and applicable to a wider range of conditions. Additionally, gathering longitudinal data for patient-specific analysis could provide valuable insights into disease progression and treatment response.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225" name="Title 1"/>
          <p:cNvSpPr txBox="1"/>
          <p:nvPr>
            <p:ph type="title"/>
          </p:nvPr>
        </p:nvSpPr>
        <p:spPr>
          <a:xfrm>
            <a:off x="1613453" y="652433"/>
            <a:ext cx="8965094" cy="2276857"/>
          </a:xfrm>
          <a:prstGeom prst="rect">
            <a:avLst/>
          </a:prstGeom>
        </p:spPr>
        <p:txBody>
          <a:bodyPr/>
          <a:lstStyle>
            <a:lvl1pPr algn="ctr">
              <a:defRPr sz="6000">
                <a:latin typeface="Russo One"/>
                <a:ea typeface="Russo One"/>
                <a:cs typeface="Russo One"/>
                <a:sym typeface="Russo One"/>
              </a:defRPr>
            </a:lvl1pPr>
          </a:lstStyle>
          <a:p>
            <a:r>
              <a:t>Thank You</a:t>
            </a:r>
          </a:p>
        </p:txBody>
      </p:sp>
    </p:spTree>
  </p:cSld>
  <p:clrMapOvr>
    <a:masterClrMapping/>
  </p:clrMapOvr>
  <p:transition spd="med"/>
</p:sld>
</file>

<file path=ppt/theme/theme1.xml><?xml version="1.0" encoding="utf-8"?>
<a:theme xmlns:a="http://schemas.openxmlformats.org/drawingml/2006/main" name="GradientVTI">
  <a:themeElements>
    <a:clrScheme name="GradientVTI">
      <a:dk1>
        <a:srgbClr val="000000"/>
      </a:dk1>
      <a:lt1>
        <a:srgbClr val="FFFFFF"/>
      </a:lt1>
      <a:dk2>
        <a:srgbClr val="A7A7A7"/>
      </a:dk2>
      <a:lt2>
        <a:srgbClr val="535353"/>
      </a:lt2>
      <a:accent1>
        <a:srgbClr val="814DFF"/>
      </a:accent1>
      <a:accent2>
        <a:srgbClr val="243FFF"/>
      </a:accent2>
      <a:accent3>
        <a:srgbClr val="FF83B6"/>
      </a:accent3>
      <a:accent4>
        <a:srgbClr val="FF9022"/>
      </a:accent4>
      <a:accent5>
        <a:srgbClr val="FF1F85"/>
      </a:accent5>
      <a:accent6>
        <a:srgbClr val="1A98FF"/>
      </a:accent6>
      <a:hlink>
        <a:srgbClr val="0000FF"/>
      </a:hlink>
      <a:folHlink>
        <a:srgbClr val="FF00FF"/>
      </a:folHlink>
    </a:clrScheme>
    <a:fontScheme name="GradientVTI">
      <a:majorFont>
        <a:latin typeface="Helvetica"/>
        <a:ea typeface="Helvetica"/>
        <a:cs typeface="Helvetica"/>
      </a:majorFont>
      <a:minorFont>
        <a:latin typeface="Calibri"/>
        <a:ea typeface="Calibri"/>
        <a:cs typeface="Calibri"/>
      </a:minorFont>
    </a:fontScheme>
    <a:fmtScheme name="Gradient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Univers"/>
            <a:ea typeface="Univers"/>
            <a:cs typeface="Univers"/>
            <a:sym typeface="Univers"/>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Univers"/>
            <a:ea typeface="Univers"/>
            <a:cs typeface="Univers"/>
            <a:sym typeface="Univers"/>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radientVTI">
  <a:themeElements>
    <a:clrScheme name="GradientVTI">
      <a:dk1>
        <a:srgbClr val="000000"/>
      </a:dk1>
      <a:lt1>
        <a:srgbClr val="FFFFFF"/>
      </a:lt1>
      <a:dk2>
        <a:srgbClr val="A7A7A7"/>
      </a:dk2>
      <a:lt2>
        <a:srgbClr val="535353"/>
      </a:lt2>
      <a:accent1>
        <a:srgbClr val="814DFF"/>
      </a:accent1>
      <a:accent2>
        <a:srgbClr val="243FFF"/>
      </a:accent2>
      <a:accent3>
        <a:srgbClr val="FF83B6"/>
      </a:accent3>
      <a:accent4>
        <a:srgbClr val="FF9022"/>
      </a:accent4>
      <a:accent5>
        <a:srgbClr val="FF1F85"/>
      </a:accent5>
      <a:accent6>
        <a:srgbClr val="1A98FF"/>
      </a:accent6>
      <a:hlink>
        <a:srgbClr val="0000FF"/>
      </a:hlink>
      <a:folHlink>
        <a:srgbClr val="FF00FF"/>
      </a:folHlink>
    </a:clrScheme>
    <a:fontScheme name="GradientVTI">
      <a:majorFont>
        <a:latin typeface="Helvetica"/>
        <a:ea typeface="Helvetica"/>
        <a:cs typeface="Helvetica"/>
      </a:majorFont>
      <a:minorFont>
        <a:latin typeface="Calibri"/>
        <a:ea typeface="Calibri"/>
        <a:cs typeface="Calibri"/>
      </a:minorFont>
    </a:fontScheme>
    <a:fmtScheme name="Gradient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Univers"/>
            <a:ea typeface="Univers"/>
            <a:cs typeface="Univers"/>
            <a:sym typeface="Univers"/>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Univers"/>
            <a:ea typeface="Univers"/>
            <a:cs typeface="Univers"/>
            <a:sym typeface="Univers"/>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4048</Words>
  <Application>WPS Writer</Application>
  <PresentationFormat/>
  <Paragraphs>68</Paragraphs>
  <Slides>8</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8</vt:i4>
      </vt:variant>
    </vt:vector>
  </HeadingPairs>
  <TitlesOfParts>
    <vt:vector size="25" baseType="lpstr">
      <vt:lpstr>Arial</vt:lpstr>
      <vt:lpstr>SimSun</vt:lpstr>
      <vt:lpstr>Wingdings</vt:lpstr>
      <vt:lpstr>Univers</vt:lpstr>
      <vt:lpstr>Thonburi</vt:lpstr>
      <vt:lpstr>Arial</vt:lpstr>
      <vt:lpstr>Calibri</vt:lpstr>
      <vt:lpstr>Helvetica Neue</vt:lpstr>
      <vt:lpstr>Russo One</vt:lpstr>
      <vt:lpstr>Microsoft YaHei</vt:lpstr>
      <vt:lpstr>汉仪旗黑</vt:lpstr>
      <vt:lpstr>Arial Unicode MS</vt:lpstr>
      <vt:lpstr>宋体-简</vt:lpstr>
      <vt:lpstr>Helvetica</vt:lpstr>
      <vt:lpstr>Calibri</vt:lpstr>
      <vt:lpstr>Times New Roman</vt:lpstr>
      <vt:lpstr>GradientVTI</vt:lpstr>
      <vt:lpstr>§</vt:lpstr>
      <vt:lpstr>Introduction</vt:lpstr>
      <vt:lpstr>Objective</vt:lpstr>
      <vt:lpstr>Motivation</vt:lpstr>
      <vt:lpstr>Proposed System Architecture</vt:lpstr>
      <vt:lpstr>Proposed System Architecture</vt:lpstr>
      <vt:lpstr>Conclusion and Future Work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GASTROINTESTINAL DISEASES FROM ENDOSCOPIC IMAGES USING ML ALGORITHMS</dc:title>
  <dc:creator/>
  <cp:lastModifiedBy>Leenus Valantine A</cp:lastModifiedBy>
  <cp:revision>1</cp:revision>
  <dcterms:created xsi:type="dcterms:W3CDTF">2025-04-29T04:41:20Z</dcterms:created>
  <dcterms:modified xsi:type="dcterms:W3CDTF">2025-04-29T04:41:20Z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0EE1F400148AC97370581068D041ADEE_42</vt:lpwstr>
  </property>
  <property fmtid="{D5CDD505-2E9C-101B-9397-08002B2CF9AE}" pid="3" name="KSOProductBuildVer">
    <vt:lpwstr>1033-6.13.1.8709</vt:lpwstr>
  </property>
</Properties>
</file>