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瞎扯淡！！！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瞎扯淡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1068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</TotalTime>
  <Words>6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方正舒体</vt:lpstr>
      <vt:lpstr>Arial</vt:lpstr>
      <vt:lpstr>Garamond</vt:lpstr>
      <vt:lpstr>环保</vt:lpstr>
      <vt:lpstr>瞎扯淡！！！</vt:lpstr>
    </vt:vector>
  </TitlesOfParts>
  <Company>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leeo huang</dc:creator>
  <cp:lastModifiedBy>leeo huang</cp:lastModifiedBy>
  <cp:revision>2</cp:revision>
  <dcterms:created xsi:type="dcterms:W3CDTF">2016-01-31T13:02:59Z</dcterms:created>
  <dcterms:modified xsi:type="dcterms:W3CDTF">2016-01-31T13:17:20Z</dcterms:modified>
</cp:coreProperties>
</file>