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9" r:id="rId5"/>
    <p:sldId id="258" r:id="rId6"/>
    <p:sldId id="263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9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50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66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58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74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31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04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006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26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3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84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85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619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061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87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509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5533C6-E9B4-436D-B166-74933973BD94}" type="datetimeFigureOut">
              <a:rPr lang="en-IE" smtClean="0"/>
              <a:t>04/12/2016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3B4F-EF95-4B63-866E-811E7F17DD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536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dirty="0"/>
              <a:t>VR Classroom</a:t>
            </a:r>
            <a:br>
              <a:rPr lang="en-IE" sz="4000" dirty="0"/>
            </a:b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41166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                        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000" dirty="0"/>
              <a:t>This product is a VR programme that simulates a classroom environment with in-real time avatars of teachers and pupils for people with disabilities that are unable to attend school.</a:t>
            </a:r>
          </a:p>
          <a:p>
            <a:pPr marL="0" indent="0">
              <a:buNone/>
            </a:pPr>
            <a:endParaRPr lang="en-IE" sz="2000" dirty="0"/>
          </a:p>
          <a:p>
            <a:r>
              <a:rPr lang="en-IE" sz="2000" dirty="0"/>
              <a:t>This VR programme allows the people with </a:t>
            </a:r>
            <a:r>
              <a:rPr lang="en-IE" dirty="0"/>
              <a:t>a </a:t>
            </a:r>
            <a:r>
              <a:rPr lang="en-IE" sz="2000" dirty="0"/>
              <a:t>disability to attend school and acquire a full education from the comfort of their own homes, and allows them to be in a similar environment as a normal classroom, with professionally trained teachers</a:t>
            </a:r>
          </a:p>
          <a:p>
            <a:pPr marL="0" indent="0">
              <a:buNone/>
            </a:pPr>
            <a:endParaRPr lang="en-IE" sz="2000" dirty="0"/>
          </a:p>
          <a:p>
            <a:r>
              <a:rPr lang="en-IE" sz="2000" dirty="0"/>
              <a:t> </a:t>
            </a:r>
            <a:r>
              <a:rPr lang="en-IE" dirty="0"/>
              <a:t>This product removes many aspects of the regular school life that provide difficulties for people with disabilities such as wheelchair facilities, special needs assistance, bullying, segregation. 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5149838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VR Classroom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30" y="2296116"/>
            <a:ext cx="3686503" cy="36865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7210" y="2296116"/>
            <a:ext cx="6846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VR Classroom removes many distractions in the regular school day, such as weather, traffic and animals. It also removes noise that can occur out in the hallways.</a:t>
            </a:r>
          </a:p>
          <a:p>
            <a:r>
              <a:rPr lang="en-IE" dirty="0"/>
              <a:t>VR Classroom can help to eliminate boredom in the classroom as it is unlike other forms of education it can keep the attention of children for longer than standard methods.</a:t>
            </a:r>
          </a:p>
        </p:txBody>
      </p:sp>
    </p:spTree>
    <p:extLst>
      <p:ext uri="{BB962C8B-B14F-4D97-AF65-F5344CB8AC3E}">
        <p14:creationId xmlns:p14="http://schemas.microsoft.com/office/powerpoint/2010/main" val="43473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04446"/>
            <a:ext cx="9404723" cy="949569"/>
          </a:xfrm>
        </p:spPr>
        <p:txBody>
          <a:bodyPr/>
          <a:lstStyle/>
          <a:p>
            <a:pPr algn="ctr"/>
            <a:r>
              <a:rPr lang="en-IE" dirty="0"/>
              <a:t>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VR Classroom is a unique product with a wide market to expand into. </a:t>
            </a:r>
          </a:p>
          <a:p>
            <a:r>
              <a:rPr lang="en-IE" dirty="0"/>
              <a:t>VR Classroom can provide people with an education through all levels of education such as primary &amp; secondary school and college.</a:t>
            </a:r>
          </a:p>
          <a:p>
            <a:r>
              <a:rPr lang="en-IE" dirty="0"/>
              <a:t>Gives people who cannot attend school an opportunity to earn a full education.</a:t>
            </a:r>
          </a:p>
          <a:p>
            <a:r>
              <a:rPr lang="en-IE" dirty="0"/>
              <a:t>The VR Classroom eliminates distance between pupils and their schools and it can eliminate bullying and segregation as people have the ability to create their own personalised avatars.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4245546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                   Disadvantages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product requires a Virtual Reality headset. </a:t>
            </a:r>
          </a:p>
          <a:p>
            <a:r>
              <a:rPr lang="en-IE" dirty="0"/>
              <a:t>Using a Virtual Reality headset may have some side affects such as nausea and headaches.</a:t>
            </a:r>
          </a:p>
          <a:p>
            <a:r>
              <a:rPr lang="en-IE" dirty="0"/>
              <a:t>Virtual Reality can make people unaware to their surrounding which may provide a danger in some situations.</a:t>
            </a:r>
          </a:p>
          <a:p>
            <a:r>
              <a:rPr lang="en-IE" dirty="0"/>
              <a:t>No hierarchy in the school, only the teacher in the classroom.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90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VR Classroom </a:t>
            </a:r>
            <a:br>
              <a:rPr lang="en-IE" dirty="0"/>
            </a:br>
            <a:r>
              <a:rPr lang="en-IE" dirty="0"/>
              <a:t>Website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6050" y="2983230"/>
            <a:ext cx="618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/>
              <a:t>The design is a prototype and made in photoshop.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8330" y="5394960"/>
            <a:ext cx="254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Next Slide For Website Image</a:t>
            </a:r>
          </a:p>
        </p:txBody>
      </p:sp>
    </p:spTree>
    <p:extLst>
      <p:ext uri="{BB962C8B-B14F-4D97-AF65-F5344CB8AC3E}">
        <p14:creationId xmlns:p14="http://schemas.microsoft.com/office/powerpoint/2010/main" val="357558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    VR Classroom </a:t>
            </a:r>
            <a:r>
              <a:rPr lang="en-IE" dirty="0" err="1"/>
              <a:t>Webiste</a:t>
            </a:r>
            <a:br>
              <a:rPr lang="en-IE" dirty="0"/>
            </a:br>
            <a:r>
              <a:rPr lang="en-IE" dirty="0"/>
              <a:t>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                                         </a:t>
            </a:r>
            <a:r>
              <a:rPr lang="en-IE" sz="4000" dirty="0"/>
              <a:t>Survey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4692"/>
            <a:ext cx="8946541" cy="4753707"/>
          </a:xfrm>
        </p:spPr>
        <p:txBody>
          <a:bodyPr>
            <a:normAutofit/>
          </a:bodyPr>
          <a:lstStyle/>
          <a:p>
            <a:r>
              <a:rPr lang="en-IE" b="1" dirty="0"/>
              <a:t>Do you think that every child deserves the right of education? </a:t>
            </a:r>
          </a:p>
          <a:p>
            <a:pPr marL="0" indent="0">
              <a:buNone/>
            </a:pPr>
            <a:r>
              <a:rPr lang="en-IE" b="1" dirty="0"/>
              <a:t>94% of people who answered said yes.</a:t>
            </a:r>
          </a:p>
          <a:p>
            <a:r>
              <a:rPr lang="en-IE" b="1" dirty="0"/>
              <a:t>If you were unable to attend school/college would you be likely to use an alternative method to attend class? </a:t>
            </a:r>
          </a:p>
          <a:p>
            <a:pPr marL="0" indent="0">
              <a:buNone/>
            </a:pPr>
            <a:r>
              <a:rPr lang="en-IE" b="1" dirty="0"/>
              <a:t>66.67% of people who answered said yes.</a:t>
            </a:r>
          </a:p>
          <a:p>
            <a:r>
              <a:rPr lang="en-IE" b="1" dirty="0"/>
              <a:t>Do you think a classroom simulation would be beneficial to people who are unable to attend school or college in the long-term? </a:t>
            </a:r>
          </a:p>
          <a:p>
            <a:pPr marL="0" indent="0">
              <a:buNone/>
            </a:pPr>
            <a:r>
              <a:rPr lang="en-IE" b="1" dirty="0"/>
              <a:t>64.1% of people who answered said yes.</a:t>
            </a:r>
          </a:p>
          <a:p>
            <a:r>
              <a:rPr lang="en-IE" b="1" dirty="0"/>
              <a:t>If you couldn't attend class/lecture would you be likely to use a VR headset to simulate a class/lecture? </a:t>
            </a:r>
          </a:p>
          <a:p>
            <a:pPr marL="0" indent="0">
              <a:buNone/>
            </a:pPr>
            <a:r>
              <a:rPr lang="en-IE" b="1" dirty="0"/>
              <a:t>46.15% of people who answered said yes and 43.59% said maybe.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3769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6064"/>
          </a:xfrm>
        </p:spPr>
      </p:pic>
    </p:spTree>
    <p:extLst>
      <p:ext uri="{BB962C8B-B14F-4D97-AF65-F5344CB8AC3E}">
        <p14:creationId xmlns:p14="http://schemas.microsoft.com/office/powerpoint/2010/main" val="337888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382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VR Classroom </vt:lpstr>
      <vt:lpstr>                        What does it do?</vt:lpstr>
      <vt:lpstr>VR Classroom</vt:lpstr>
      <vt:lpstr> Advantages</vt:lpstr>
      <vt:lpstr>                   Disadvantages </vt:lpstr>
      <vt:lpstr>VR Classroom  Website Design</vt:lpstr>
      <vt:lpstr>    VR Classroom Webiste Design</vt:lpstr>
      <vt:lpstr>                                         Survey Analysis</vt:lpstr>
      <vt:lpstr>PowerPoint Presentation</vt:lpstr>
    </vt:vector>
  </TitlesOfParts>
  <Company>IT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Hickey</dc:creator>
  <cp:lastModifiedBy>Lee O Sullivan</cp:lastModifiedBy>
  <cp:revision>22</cp:revision>
  <dcterms:created xsi:type="dcterms:W3CDTF">2016-11-21T11:54:52Z</dcterms:created>
  <dcterms:modified xsi:type="dcterms:W3CDTF">2016-12-04T23:55:43Z</dcterms:modified>
</cp:coreProperties>
</file>