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DD27-A6E0-495F-A10E-1DB59C8E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95B6C2-85A5-49C7-BAC3-62A164721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44343-7B20-488C-A8FC-CF51DE09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297F1-B6A1-497A-B167-AACBC16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ACE28-2A6A-4474-8F9A-66478B75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DB30-62C9-48E2-9E44-F850073E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0B5F54-EAB3-4CB6-AF05-124D16BB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A5524-4E6F-4889-A3B7-96E2FF3F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5B5F4-7A5A-4612-A7C7-C7436247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4850B-ECEE-4FE5-A4C8-D0E922BD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5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00E59-C81D-40D7-9FB9-81E8D7D3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D68738-BF60-4C82-A330-B8094DD1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EC200-637F-4BC7-95DF-AE7348BE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13116-6220-4F98-BE64-192F7793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2EF99-975E-42C6-82C6-3E783DB8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7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0C655-644F-4D12-9064-1413A339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4AFBB-7E93-4D85-B1A6-219F80AA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3B417-2379-4B46-B6AB-A627849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B77B8-A155-464B-A5CB-D599056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53CA9-48E5-4DB5-9B94-4FD8089F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DD1F-9651-4867-978E-5F8E78C3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128C3-E5BF-4448-95C4-0FB5A000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373B4-D932-4CA8-8462-0D661E00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41FC0-A83B-4E93-9EA2-B3B27F2F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BFE4E-6C2D-4843-9F15-28F551EF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12F4-C5AC-45EE-ABB5-A456C92C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FD5F1-A0BD-4B67-848B-C9E42F33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B0BAC-5352-4F9C-9AA6-D92BB8EB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7BED7-9BA9-4E3E-B892-233F78F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02EAC-A1B2-442C-BE0B-D617C176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B0A58-3616-4BEB-8DAD-C58D133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02290-6EC4-40E7-B166-324CDDA6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A3DD7-E5DE-44F3-AC5E-FF70032A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DF654-AB5E-4349-8EA1-F2A51D6A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A0C4D6-C1AE-4D60-BC7E-962AAE841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041FF1-F91C-4028-B6FA-5475C369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5EFDB7-47E5-4FFA-B8C9-9ACBF5C1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FFE5A-2785-44EB-8F00-D4AA166D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445B99-C0AA-4117-B755-08F68BD6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E3A7-6B1C-463E-B8C1-7BC4CC11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C8AA4-F305-4AF1-9B9C-94C5389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EC4130-388E-41F7-90A5-2B57B428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F84D56-5BB0-4048-913D-55C433EC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888D4D-C1A1-417F-A1BB-EC6EF382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BB3BAA-0057-4D23-9E4D-110E255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A9036-099F-4FA3-9B32-5A10ED12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3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D4EB-3E4D-446C-B0C6-45A64FF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7F4C2-9D25-49DF-99FB-CC93CCBC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EB7181-DB9F-44F1-99A5-BE0E1F26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5EF50A-E80E-4A97-8A2A-2AA0BCBF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2F260-9C75-48EF-BA2C-22A8FCB6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14436-F09F-437E-9865-75FAC50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220B-3136-421E-8F11-C6F68690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36008E-9CD1-43F3-8553-2CD5C8148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397F0-AD8E-46B5-83D7-C1E91B0D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881ED-F59F-4D55-9C28-03D55552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F4B18-6821-4096-BCBC-5021A5C2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DD5F7-94D2-468D-8579-87239766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8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115719-612F-470C-9F67-F12DFD01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F26C5-9A0B-46B6-B338-324C7742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0F7D4-4DC5-47EA-A975-EF45B6640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0875-FECC-4A66-9379-C1FEE54D1A56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31B6-4BDC-4B39-BB43-11EDE9A7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3D07C-9A90-4147-B9AE-33D4729E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9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AF76-705E-4AA5-B0D9-D181315F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194711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Arquitetura de negócio para cada cenário</a:t>
            </a:r>
            <a:b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Controle de Cabelereiro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1509C-4511-4405-89E6-A211C4E5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2582311"/>
            <a:ext cx="9144000" cy="271924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spc="15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Deseja-se agendar horários para atendimento no salão Melanina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Hair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Quando um cliente procura atendimento para marcar um horário, ele se direciona fisicamente ao local do salão, ou agenda pelo telefone diretamente com a Maria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Layla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atendimento ocorre e ao final Maria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Layla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recebe seu retorno financeiro.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cliente avalia a experiência dele com o salão e deixa o local com seu serviço realizado.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13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C911-44CD-485A-898A-6F1C4557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696" y="627872"/>
            <a:ext cx="5326608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Contexto do Negócio</a:t>
            </a:r>
          </a:p>
        </p:txBody>
      </p:sp>
      <p:pic>
        <p:nvPicPr>
          <p:cNvPr id="7" name="Espaço Reservado para Conteúdo 6" descr="Tabela&#10;&#10;Descrição gerada automaticamente com confiança baixa">
            <a:extLst>
              <a:ext uri="{FF2B5EF4-FFF2-40B4-BE49-F238E27FC236}">
                <a16:creationId xmlns:a16="http://schemas.microsoft.com/office/drawing/2014/main" id="{3C233F09-4A8C-493A-BF71-052EDA9E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13" y="3072364"/>
            <a:ext cx="8998974" cy="1814164"/>
          </a:xfrm>
        </p:spPr>
      </p:pic>
    </p:spTree>
    <p:extLst>
      <p:ext uri="{BB962C8B-B14F-4D97-AF65-F5344CB8AC3E}">
        <p14:creationId xmlns:p14="http://schemas.microsoft.com/office/powerpoint/2010/main" val="372120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56DE-C0C8-4603-8CF7-8FBD66E4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244" y="293152"/>
            <a:ext cx="6167511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Agendar Horário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053576C-A503-4A0C-BDEA-99873125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99" y="2337877"/>
            <a:ext cx="8355001" cy="3242675"/>
          </a:xfrm>
        </p:spPr>
      </p:pic>
    </p:spTree>
    <p:extLst>
      <p:ext uri="{BB962C8B-B14F-4D97-AF65-F5344CB8AC3E}">
        <p14:creationId xmlns:p14="http://schemas.microsoft.com/office/powerpoint/2010/main" val="121712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F7620-5BBD-40AB-A0E8-D81C5F69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09" y="455599"/>
            <a:ext cx="6223781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Cancelar Horário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47ACBD50-22A8-4BC8-A67F-31B44182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44" y="2456412"/>
            <a:ext cx="8497712" cy="3283207"/>
          </a:xfrm>
        </p:spPr>
      </p:pic>
    </p:spTree>
    <p:extLst>
      <p:ext uri="{BB962C8B-B14F-4D97-AF65-F5344CB8AC3E}">
        <p14:creationId xmlns:p14="http://schemas.microsoft.com/office/powerpoint/2010/main" val="3103254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Tema do Office</vt:lpstr>
      <vt:lpstr>Arquitetura de negócio para cada cenário  Controle de Cabelereiro </vt:lpstr>
      <vt:lpstr>Contexto do Negócio</vt:lpstr>
      <vt:lpstr>Cenário: Agendar Horário</vt:lpstr>
      <vt:lpstr>Cenário: Cancelar Horário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negócio para cada cenário  Controle de Cabelereiro</dc:title>
  <dc:creator>Guilherme Romero Mazeti | Active Cloud Solutions</dc:creator>
  <cp:lastModifiedBy>Guilherme Romero Mazeti | Active Cloud Solutions</cp:lastModifiedBy>
  <cp:revision>2</cp:revision>
  <dcterms:created xsi:type="dcterms:W3CDTF">2021-02-26T22:28:00Z</dcterms:created>
  <dcterms:modified xsi:type="dcterms:W3CDTF">2021-02-26T23:17:55Z</dcterms:modified>
</cp:coreProperties>
</file>