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81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A037-B779-4209-9B8A-3F1B4870B1A4}" type="datetimeFigureOut">
              <a:rPr lang="en-SG" smtClean="0"/>
              <a:t>22/11/2018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B3DA-B033-4479-BC97-152548B539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433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A037-B779-4209-9B8A-3F1B4870B1A4}" type="datetimeFigureOut">
              <a:rPr lang="en-SG" smtClean="0"/>
              <a:t>22/11/2018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B3DA-B033-4479-BC97-152548B539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430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A037-B779-4209-9B8A-3F1B4870B1A4}" type="datetimeFigureOut">
              <a:rPr lang="en-SG" smtClean="0"/>
              <a:t>22/11/2018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B3DA-B033-4479-BC97-152548B539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240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A037-B779-4209-9B8A-3F1B4870B1A4}" type="datetimeFigureOut">
              <a:rPr lang="en-SG" smtClean="0"/>
              <a:t>22/11/2018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B3DA-B033-4479-BC97-152548B539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000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A037-B779-4209-9B8A-3F1B4870B1A4}" type="datetimeFigureOut">
              <a:rPr lang="en-SG" smtClean="0"/>
              <a:t>22/11/2018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B3DA-B033-4479-BC97-152548B539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900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A037-B779-4209-9B8A-3F1B4870B1A4}" type="datetimeFigureOut">
              <a:rPr lang="en-SG" smtClean="0"/>
              <a:t>22/11/2018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B3DA-B033-4479-BC97-152548B539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739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A037-B779-4209-9B8A-3F1B4870B1A4}" type="datetimeFigureOut">
              <a:rPr lang="en-SG" smtClean="0"/>
              <a:t>22/11/2018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B3DA-B033-4479-BC97-152548B539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928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A037-B779-4209-9B8A-3F1B4870B1A4}" type="datetimeFigureOut">
              <a:rPr lang="en-SG" smtClean="0"/>
              <a:t>22/11/2018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B3DA-B033-4479-BC97-152548B539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969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A037-B779-4209-9B8A-3F1B4870B1A4}" type="datetimeFigureOut">
              <a:rPr lang="en-SG" smtClean="0"/>
              <a:t>22/11/2018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B3DA-B033-4479-BC97-152548B539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35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A037-B779-4209-9B8A-3F1B4870B1A4}" type="datetimeFigureOut">
              <a:rPr lang="en-SG" smtClean="0"/>
              <a:t>22/11/2018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B3DA-B033-4479-BC97-152548B539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556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A037-B779-4209-9B8A-3F1B4870B1A4}" type="datetimeFigureOut">
              <a:rPr lang="en-SG" smtClean="0"/>
              <a:t>22/11/2018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B3DA-B033-4479-BC97-152548B539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210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1A037-B779-4209-9B8A-3F1B4870B1A4}" type="datetimeFigureOut">
              <a:rPr lang="en-SG" smtClean="0"/>
              <a:t>22/11/2018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6B3DA-B033-4479-BC97-152548B539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41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64013" y="288756"/>
            <a:ext cx="2073645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Narrative</a:t>
            </a:r>
          </a:p>
          <a:p>
            <a:pPr algn="ctr"/>
            <a:r>
              <a:rPr lang="en-SG" i="1" dirty="0"/>
              <a:t>(Why we’re doing it)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09886" y="1134176"/>
            <a:ext cx="1781898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Mission</a:t>
            </a:r>
          </a:p>
          <a:p>
            <a:pPr algn="ctr"/>
            <a:r>
              <a:rPr lang="en-SG" i="1" dirty="0"/>
              <a:t>(Why we’re here)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8846" y="2008469"/>
            <a:ext cx="2363980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Strategy Frame</a:t>
            </a:r>
          </a:p>
          <a:p>
            <a:pPr algn="ctr"/>
            <a:r>
              <a:rPr lang="en-SG" i="1" dirty="0"/>
              <a:t>(How we will get there)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78831" y="2019996"/>
            <a:ext cx="3342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Live </a:t>
            </a:r>
            <a:r>
              <a:rPr lang="en-SG" sz="1600" dirty="0"/>
              <a:t>as Digital Natives I </a:t>
            </a:r>
            <a:r>
              <a:rPr lang="en-SG" sz="1600" b="1" dirty="0"/>
              <a:t>Build </a:t>
            </a:r>
            <a:r>
              <a:rPr lang="en-SG" sz="1600" dirty="0"/>
              <a:t>for Scale </a:t>
            </a:r>
          </a:p>
          <a:p>
            <a:r>
              <a:rPr lang="en-SG" sz="1600" b="1" dirty="0"/>
              <a:t>Deliver </a:t>
            </a:r>
            <a:r>
              <a:rPr lang="en-SG" sz="1600" dirty="0"/>
              <a:t>as One I </a:t>
            </a:r>
            <a:r>
              <a:rPr lang="en-SG" sz="1600" b="1" dirty="0"/>
              <a:t>Organise </a:t>
            </a:r>
            <a:r>
              <a:rPr lang="en-SG" sz="1600" dirty="0"/>
              <a:t>by Mission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296" y="4875184"/>
            <a:ext cx="200362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Changes in </a:t>
            </a:r>
            <a:r>
              <a:rPr lang="en-SG" b="1" u="sng" dirty="0" err="1"/>
              <a:t>ConOps</a:t>
            </a:r>
            <a:endParaRPr lang="en-SG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637156" y="3012880"/>
            <a:ext cx="225356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Live as </a:t>
            </a:r>
            <a:r>
              <a:rPr lang="en-SG" b="1" u="sng" dirty="0"/>
              <a:t>Digital Natives</a:t>
            </a:r>
            <a:endParaRPr lang="en-SG" i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508754" y="4875184"/>
            <a:ext cx="185608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Review </a:t>
            </a:r>
            <a:r>
              <a:rPr lang="en-SG" b="1" u="sng" dirty="0"/>
              <a:t>Processes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31787" y="4875184"/>
            <a:ext cx="220643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Transform </a:t>
            </a:r>
            <a:r>
              <a:rPr lang="en-SG" b="1" u="sng" dirty="0"/>
              <a:t>Workforce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11595" y="4875184"/>
            <a:ext cx="182306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Operating </a:t>
            </a:r>
            <a:r>
              <a:rPr lang="en-SG" b="1" u="sng" dirty="0"/>
              <a:t>Beliefs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09487" y="3012880"/>
            <a:ext cx="186140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   Build for </a:t>
            </a:r>
            <a:r>
              <a:rPr lang="en-SG" b="1" u="sng" dirty="0"/>
              <a:t>Scale</a:t>
            </a:r>
            <a:r>
              <a:rPr lang="en-SG" b="1" dirty="0"/>
              <a:t>   </a:t>
            </a:r>
            <a:endParaRPr lang="en-SG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103796" y="2998264"/>
            <a:ext cx="199073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    Deliver as </a:t>
            </a:r>
            <a:r>
              <a:rPr lang="en-SG" b="1" u="sng" dirty="0"/>
              <a:t>One</a:t>
            </a:r>
            <a:r>
              <a:rPr lang="en-SG" b="1" dirty="0"/>
              <a:t>    </a:t>
            </a:r>
            <a:endParaRPr lang="en-SG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8782596" y="2987929"/>
            <a:ext cx="231678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  Organise by </a:t>
            </a:r>
            <a:r>
              <a:rPr lang="en-SG" b="1" u="sng" dirty="0"/>
              <a:t>Mission</a:t>
            </a:r>
            <a:r>
              <a:rPr lang="en-SG" b="1" dirty="0"/>
              <a:t>  </a:t>
            </a:r>
            <a:endParaRPr lang="en-SG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1521" y="3368837"/>
            <a:ext cx="20276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/>
              <a:t>As Individual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/>
              <a:t>As a Leader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/>
              <a:t>As an Organisation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07378" y="3382212"/>
            <a:ext cx="27092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/>
              <a:t>One </a:t>
            </a:r>
            <a:r>
              <a:rPr lang="en-SG" sz="1600" dirty="0" err="1"/>
              <a:t>GovTech</a:t>
            </a:r>
            <a:endParaRPr lang="en-SG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/>
              <a:t>One ICT&amp;SS </a:t>
            </a:r>
            <a:r>
              <a:rPr lang="en-SG" sz="1600" dirty="0" err="1"/>
              <a:t>Comm</a:t>
            </a:r>
            <a:endParaRPr lang="en-SG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/>
              <a:t>One </a:t>
            </a:r>
            <a:r>
              <a:rPr lang="en-SG" sz="1600" dirty="0" err="1"/>
              <a:t>Gov</a:t>
            </a:r>
            <a:r>
              <a:rPr lang="en-SG" sz="1600" dirty="0"/>
              <a:t> (Policy/Ops/Tech)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92144" y="3366886"/>
            <a:ext cx="2186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/>
              <a:t>Enabling Structures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/>
              <a:t>Enabling Capabilities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/>
              <a:t>Enabling Processes</a:t>
            </a:r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 flipH="1">
            <a:off x="6100835" y="935087"/>
            <a:ext cx="1" cy="19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>
            <a:off x="6100835" y="1780507"/>
            <a:ext cx="1" cy="22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59880" y="3382212"/>
            <a:ext cx="17947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/>
              <a:t>Platform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/>
              <a:t>Reusability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 err="1"/>
              <a:t>Gov</a:t>
            </a:r>
            <a:r>
              <a:rPr lang="en-SG" sz="1600" dirty="0"/>
              <a:t>/Sec Built in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854628" y="2779615"/>
            <a:ext cx="8086362" cy="39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2"/>
          </p:cNvCxnSpPr>
          <p:nvPr/>
        </p:nvCxnSpPr>
        <p:spPr>
          <a:xfrm flipH="1">
            <a:off x="6100835" y="2654800"/>
            <a:ext cx="1" cy="146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854628" y="2819402"/>
            <a:ext cx="0" cy="19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4" idx="0"/>
          </p:cNvCxnSpPr>
          <p:nvPr/>
        </p:nvCxnSpPr>
        <p:spPr>
          <a:xfrm>
            <a:off x="4436797" y="2819402"/>
            <a:ext cx="3394" cy="19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5" idx="0"/>
          </p:cNvCxnSpPr>
          <p:nvPr/>
        </p:nvCxnSpPr>
        <p:spPr>
          <a:xfrm>
            <a:off x="7099165" y="2801760"/>
            <a:ext cx="0" cy="19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6" idx="0"/>
          </p:cNvCxnSpPr>
          <p:nvPr/>
        </p:nvCxnSpPr>
        <p:spPr>
          <a:xfrm>
            <a:off x="9940990" y="2791325"/>
            <a:ext cx="1" cy="19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7296" y="202131"/>
            <a:ext cx="2533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 err="1"/>
              <a:t>GovTech</a:t>
            </a:r>
            <a:r>
              <a:rPr lang="en-SG" sz="2800" b="1" dirty="0"/>
              <a:t> 2.0</a:t>
            </a:r>
          </a:p>
          <a:p>
            <a:r>
              <a:rPr lang="en-SG" sz="2000" i="1" dirty="0"/>
              <a:t>How it comes together</a:t>
            </a:r>
            <a:endParaRPr lang="en-SG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448421" y="5258952"/>
            <a:ext cx="30621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/>
              <a:t>Codex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/>
              <a:t>Agency 2.0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/>
              <a:t>Adaptive Cybersecurity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/>
              <a:t>Perimeter-less Infrastructure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/>
              <a:t>Digitalising Governance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/>
              <a:t>Partnership &amp; Procurement 2.0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84895" y="5258952"/>
            <a:ext cx="1886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/>
              <a:t>Unlock Capacity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/>
              <a:t>Create Capability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23286" y="5258951"/>
            <a:ext cx="24606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/>
              <a:t>Functional Homes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/>
              <a:t>Workforce Fit-Gap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SG" sz="1600" dirty="0"/>
              <a:t>Roles in demand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SG" sz="1600" dirty="0"/>
              <a:t>Roles transformed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SG" sz="1600" dirty="0"/>
              <a:t>Roles redundant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 err="1"/>
              <a:t>GovTech</a:t>
            </a:r>
            <a:r>
              <a:rPr lang="en-SG" sz="1600" dirty="0"/>
              <a:t> Academy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395492" y="5265174"/>
            <a:ext cx="2595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/>
              <a:t>Clarifying Mission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/>
              <a:t>Unpacking ABC values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1600" dirty="0"/>
              <a:t>Codifying Leadership Principles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1754314" y="4398289"/>
            <a:ext cx="81312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7" idx="2"/>
          </p:cNvCxnSpPr>
          <p:nvPr/>
        </p:nvCxnSpPr>
        <p:spPr>
          <a:xfrm flipH="1">
            <a:off x="1743893" y="4199834"/>
            <a:ext cx="1431" cy="217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4" idx="2"/>
          </p:cNvCxnSpPr>
          <p:nvPr/>
        </p:nvCxnSpPr>
        <p:spPr>
          <a:xfrm flipH="1">
            <a:off x="4357273" y="4213209"/>
            <a:ext cx="1" cy="20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137658" y="4213209"/>
            <a:ext cx="0" cy="16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9" idx="2"/>
          </p:cNvCxnSpPr>
          <p:nvPr/>
        </p:nvCxnSpPr>
        <p:spPr>
          <a:xfrm flipH="1">
            <a:off x="9885552" y="4197883"/>
            <a:ext cx="1" cy="179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763939" y="4646939"/>
            <a:ext cx="8559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897809" y="4417539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763939" y="4646939"/>
            <a:ext cx="0" cy="2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10" idx="0"/>
          </p:cNvCxnSpPr>
          <p:nvPr/>
        </p:nvCxnSpPr>
        <p:spPr>
          <a:xfrm>
            <a:off x="4436797" y="4646939"/>
            <a:ext cx="0" cy="2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1" idx="0"/>
          </p:cNvCxnSpPr>
          <p:nvPr/>
        </p:nvCxnSpPr>
        <p:spPr>
          <a:xfrm>
            <a:off x="7535006" y="4646939"/>
            <a:ext cx="0" cy="2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2" idx="0"/>
          </p:cNvCxnSpPr>
          <p:nvPr/>
        </p:nvCxnSpPr>
        <p:spPr>
          <a:xfrm>
            <a:off x="10323127" y="4646939"/>
            <a:ext cx="0" cy="22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1769214" y="6445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  <a:endParaRPr lang="en-SG" dirty="0"/>
          </a:p>
        </p:txBody>
      </p:sp>
      <p:sp>
        <p:nvSpPr>
          <p:cNvPr id="2" name="Rectangle 1"/>
          <p:cNvSpPr/>
          <p:nvPr/>
        </p:nvSpPr>
        <p:spPr>
          <a:xfrm>
            <a:off x="448421" y="1864125"/>
            <a:ext cx="10996017" cy="241911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4774415" y="23100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18846" y="106782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2659" y="149077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1842" y="471945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59947" y="47387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89263" y="474685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122733" y="47263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/>
              <a:t>7</a:t>
            </a:r>
            <a:endParaRPr lang="en-SG" sz="16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517941" y="1972205"/>
            <a:ext cx="409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3a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7090" y="2720350"/>
            <a:ext cx="409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3b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26346" y="2931328"/>
            <a:ext cx="409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3c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32546" y="2928958"/>
            <a:ext cx="409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3d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17636" y="2921495"/>
            <a:ext cx="409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3e</a:t>
            </a:r>
          </a:p>
        </p:txBody>
      </p:sp>
    </p:spTree>
    <p:extLst>
      <p:ext uri="{BB962C8B-B14F-4D97-AF65-F5344CB8AC3E}">
        <p14:creationId xmlns:p14="http://schemas.microsoft.com/office/powerpoint/2010/main" val="304953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156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WOG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Ping Soon KOK (GOVTECH)</dc:creator>
  <cp:lastModifiedBy>User</cp:lastModifiedBy>
  <cp:revision>4</cp:revision>
  <dcterms:created xsi:type="dcterms:W3CDTF">2018-11-10T03:55:41Z</dcterms:created>
  <dcterms:modified xsi:type="dcterms:W3CDTF">2018-11-22T02:28:15Z</dcterms:modified>
</cp:coreProperties>
</file>