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make-a-monster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https://trojancs.org/courses/graphics/make-a-monster/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