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qr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0" y="100"/>
            <a:ext cx="5207000" cy="5207000"/>
          </a:xfrm>
          <a:prstGeom prst="rect">
            <a:avLst/>
          </a:prstGeom>
        </p:spPr>
      </p:pic>
      <p:pic>
        <p:nvPicPr>
          <p:cNvPr id="5" name="Picture 4" descr="4a249c66-e675-11eb-b120-60f262b60b6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" y="200"/>
            <a:ext cx="5080000" cy="3810000"/>
          </a:xfrm>
          <a:prstGeom prst="rect">
            <a:avLst/>
          </a:prstGeom>
        </p:spPr>
      </p:pic>
      <p:pic>
        <p:nvPicPr>
          <p:cNvPr id="6" name="Picture 5" descr="4a2d50ae-e675-11eb-a3de-60f262b60b6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" y="200"/>
            <a:ext cx="2540000" cy="2540000"/>
          </a:xfrm>
          <a:prstGeom prst="rect">
            <a:avLst/>
          </a:prstGeom>
        </p:spPr>
      </p:pic>
      <p:pic>
        <p:nvPicPr>
          <p:cNvPr id="7" name="Picture 6" descr="4a32cd27-e675-11eb-b133-60f262b60b65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0" y="200"/>
            <a:ext cx="2540000" cy="2540000"/>
          </a:xfrm>
          <a:prstGeom prst="rect">
            <a:avLst/>
          </a:prstGeom>
        </p:spPr>
      </p:pic>
      <p:pic>
        <p:nvPicPr>
          <p:cNvPr id="8" name="Picture 7" descr="4a38c0a9-e675-11eb-9db0-60f262b60b65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0" y="200"/>
            <a:ext cx="5080000" cy="5080000"/>
          </a:xfrm>
          <a:prstGeom prst="rect">
            <a:avLst/>
          </a:prstGeom>
        </p:spPr>
      </p:pic>
      <p:pic>
        <p:nvPicPr>
          <p:cNvPr id="9" name="Picture 8" descr="4a3edb2f-e675-11eb-ab27-60f262b60b65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0" y="200"/>
            <a:ext cx="4064000" cy="3810000"/>
          </a:xfrm>
          <a:prstGeom prst="rect">
            <a:avLst/>
          </a:prstGeom>
        </p:spPr>
      </p:pic>
      <p:pic>
        <p:nvPicPr>
          <p:cNvPr id="10" name="Picture 9" descr="4a549fa4-e675-11eb-9243-60f262b60b65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0" y="200"/>
            <a:ext cx="5080000" cy="5080000"/>
          </a:xfrm>
          <a:prstGeom prst="rect">
            <a:avLst/>
          </a:prstGeom>
        </p:spPr>
      </p:pic>
      <p:pic>
        <p:nvPicPr>
          <p:cNvPr id="11" name="Picture 10" descr="4a5d057f-e675-11eb-85ee-60f262b60b65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0" y="200"/>
            <a:ext cx="2540000" cy="2540000"/>
          </a:xfrm>
          <a:prstGeom prst="rect">
            <a:avLst/>
          </a:prstGeom>
        </p:spPr>
      </p:pic>
      <p:pic>
        <p:nvPicPr>
          <p:cNvPr id="12" name="Picture 11" descr="4a623ca7-e675-11eb-b996-60f262b60b65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00" y="200"/>
            <a:ext cx="6350000" cy="6350000"/>
          </a:xfrm>
          <a:prstGeom prst="rect">
            <a:avLst/>
          </a:prstGeom>
        </p:spPr>
      </p:pic>
      <p:pic>
        <p:nvPicPr>
          <p:cNvPr id="13" name="Picture 12" descr="4a693929-e675-11eb-a88b-60f262b60b65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00" y="200"/>
            <a:ext cx="10160000" cy="8890000"/>
          </a:xfrm>
          <a:prstGeom prst="rect">
            <a:avLst/>
          </a:prstGeom>
        </p:spPr>
      </p:pic>
      <p:pic>
        <p:nvPicPr>
          <p:cNvPr id="14" name="Picture 13" descr="4a712836-e675-11eb-8476-60f262b60b65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00" y="200"/>
            <a:ext cx="2540000" cy="2540000"/>
          </a:xfrm>
          <a:prstGeom prst="rect">
            <a:avLst/>
          </a:prstGeom>
        </p:spPr>
      </p:pic>
      <p:pic>
        <p:nvPicPr>
          <p:cNvPr id="15" name="Picture 14" descr="4a763174-e675-11eb-bb0e-60f262b60b65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00" y="200"/>
            <a:ext cx="6350000" cy="6350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