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 a Monster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https://trojancs.org/courses/graphics/Make a Monster/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  <p:pic>
        <p:nvPicPr>
          <p:cNvPr id="5" name="Picture 4" descr="thumb_8c71d998-044d-11ec-a753-1e00f30e00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1285875" cy="1285875"/>
          </a:xfrm>
          <a:prstGeom prst="rect">
            <a:avLst/>
          </a:prstGeom>
        </p:spPr>
      </p:pic>
      <p:pic>
        <p:nvPicPr>
          <p:cNvPr id="6" name="Picture 5" descr="thumb_8d0e7050-044d-11ec-a753-1e00f30e008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3" y="2571750"/>
            <a:ext cx="1285875" cy="160734375"/>
          </a:xfrm>
          <a:prstGeom prst="rect">
            <a:avLst/>
          </a:prstGeom>
        </p:spPr>
      </p:pic>
      <p:pic>
        <p:nvPicPr>
          <p:cNvPr id="7" name="Picture 6" descr="thumb_8dee3c76-044d-11ec-a753-1e00f30e008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26" y="2571750"/>
            <a:ext cx="1285875" cy="1236418"/>
          </a:xfrm>
          <a:prstGeom prst="rect">
            <a:avLst/>
          </a:prstGeom>
        </p:spPr>
      </p:pic>
      <p:pic>
        <p:nvPicPr>
          <p:cNvPr id="8" name="Picture 7" descr="thumb_8df69d6c-044d-11ec-a753-1e00f30e008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789" y="2571750"/>
            <a:ext cx="1285875" cy="1285875"/>
          </a:xfrm>
          <a:prstGeom prst="rect">
            <a:avLst/>
          </a:prstGeom>
        </p:spPr>
      </p:pic>
      <p:pic>
        <p:nvPicPr>
          <p:cNvPr id="9" name="Picture 8" descr="thumb_8dfbc0d0-044d-11ec-a753-1e00f30e008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5052" y="2571750"/>
            <a:ext cx="1285875" cy="964406"/>
          </a:xfrm>
          <a:prstGeom prst="rect">
            <a:avLst/>
          </a:prstGeom>
        </p:spPr>
      </p:pic>
      <p:pic>
        <p:nvPicPr>
          <p:cNvPr id="10" name="Picture 9" descr="thumb_8e35426a-044d-11ec-a753-1e00f30e008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6315" y="2571750"/>
            <a:ext cx="1285875" cy="964406"/>
          </a:xfrm>
          <a:prstGeom prst="rect">
            <a:avLst/>
          </a:prstGeom>
        </p:spPr>
      </p:pic>
      <p:pic>
        <p:nvPicPr>
          <p:cNvPr id="11" name="Picture 10" descr="thumb_8e37b0ea-044d-11ec-a753-1e00f30e008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7578" y="2571750"/>
            <a:ext cx="1285875" cy="1285875"/>
          </a:xfrm>
          <a:prstGeom prst="rect">
            <a:avLst/>
          </a:prstGeom>
        </p:spPr>
      </p:pic>
      <p:pic>
        <p:nvPicPr>
          <p:cNvPr id="12" name="Picture 11" descr="thumb_8e3a77c6-044d-11ec-a753-1e00f30e008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8842" y="2571750"/>
            <a:ext cx="1285875" cy="1285875"/>
          </a:xfrm>
          <a:prstGeom prst="rect">
            <a:avLst/>
          </a:prstGeom>
        </p:spPr>
      </p:pic>
      <p:pic>
        <p:nvPicPr>
          <p:cNvPr id="13" name="Picture 12" descr="thumb_8e3e22a4-044d-11ec-a753-1e00f30e0089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50105" y="2571750"/>
            <a:ext cx="1285875" cy="964406"/>
          </a:xfrm>
          <a:prstGeom prst="rect">
            <a:avLst/>
          </a:prstGeom>
        </p:spPr>
      </p:pic>
      <p:pic>
        <p:nvPicPr>
          <p:cNvPr id="14" name="Picture 13" descr="thumb_8e418408-044d-11ec-a753-1e00f30e0089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1368" y="2571750"/>
            <a:ext cx="1285875" cy="1285875"/>
          </a:xfrm>
          <a:prstGeom prst="rect">
            <a:avLst/>
          </a:prstGeom>
        </p:spPr>
      </p:pic>
      <p:pic>
        <p:nvPicPr>
          <p:cNvPr id="15" name="Picture 14" descr="thumb_8e451afa-044d-11ec-a753-1e00f30e0089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12631" y="2571750"/>
            <a:ext cx="1285875" cy="964406"/>
          </a:xfrm>
          <a:prstGeom prst="rect">
            <a:avLst/>
          </a:prstGeom>
        </p:spPr>
      </p:pic>
      <p:pic>
        <p:nvPicPr>
          <p:cNvPr id="16" name="Picture 15" descr="thumb_8e486a3e-044d-11ec-a753-1e00f30e0089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93894" y="2571750"/>
            <a:ext cx="1285875" cy="964406"/>
          </a:xfrm>
          <a:prstGeom prst="rect">
            <a:avLst/>
          </a:prstGeom>
        </p:spPr>
      </p:pic>
      <p:pic>
        <p:nvPicPr>
          <p:cNvPr id="17" name="Picture 16" descr="thumb_8e4bd94e-044d-11ec-a753-1e00f30e0089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5157" y="2571750"/>
            <a:ext cx="1285875" cy="1141309"/>
          </a:xfrm>
          <a:prstGeom prst="rect">
            <a:avLst/>
          </a:prstGeom>
        </p:spPr>
      </p:pic>
      <p:pic>
        <p:nvPicPr>
          <p:cNvPr id="18" name="Picture 17" descr="thumb_8e4fca9a-044d-11ec-a753-1e00f30e0089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56421" y="2571750"/>
            <a:ext cx="1285875" cy="964406"/>
          </a:xfrm>
          <a:prstGeom prst="rect">
            <a:avLst/>
          </a:prstGeom>
        </p:spPr>
      </p:pic>
      <p:pic>
        <p:nvPicPr>
          <p:cNvPr id="19" name="Picture 18" descr="thumb_8e5328ca-044d-11ec-a753-1e00f30e0089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7684" y="2571750"/>
            <a:ext cx="1285875" cy="964406"/>
          </a:xfrm>
          <a:prstGeom prst="rect">
            <a:avLst/>
          </a:prstGeom>
        </p:spPr>
      </p:pic>
      <p:pic>
        <p:nvPicPr>
          <p:cNvPr id="20" name="Picture 19" descr="thumb_8e56843e-044d-11ec-a753-1e00f30e0089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18947" y="2571750"/>
            <a:ext cx="1285875" cy="1285875"/>
          </a:xfrm>
          <a:prstGeom prst="rect">
            <a:avLst/>
          </a:prstGeom>
        </p:spPr>
      </p:pic>
      <p:pic>
        <p:nvPicPr>
          <p:cNvPr id="21" name="Picture 20" descr="thumb_8e5a17d4-044d-11ec-a753-1e00f30e008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00210" y="2571750"/>
            <a:ext cx="1285875" cy="1285875"/>
          </a:xfrm>
          <a:prstGeom prst="rect">
            <a:avLst/>
          </a:prstGeom>
        </p:spPr>
      </p:pic>
      <p:pic>
        <p:nvPicPr>
          <p:cNvPr id="22" name="Picture 21" descr="thumb_8e5db092-044d-11ec-a753-1e00f30e0089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81473" y="2571750"/>
            <a:ext cx="1285875" cy="1154978"/>
          </a:xfrm>
          <a:prstGeom prst="rect">
            <a:avLst/>
          </a:prstGeom>
        </p:spPr>
      </p:pic>
      <p:pic>
        <p:nvPicPr>
          <p:cNvPr id="23" name="Picture 22" descr="thumb_8e6ef37a-044d-11ec-a753-1e00f30e0089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62736" y="2571750"/>
            <a:ext cx="1285875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