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ode-to-mondrian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https://trojancs.org/courses/graphics/ode-to-mondrian/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85f91c14-0f35-11ec-a5fb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465898"/>
          </a:xfrm>
          <a:prstGeom prst="rect">
            <a:avLst/>
          </a:prstGeom>
        </p:spPr>
      </p:pic>
      <p:pic>
        <p:nvPicPr>
          <p:cNvPr id="6" name="Picture 5" descr="thumb_86004250-0f35-11ec-a5fb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571750"/>
            <a:ext cx="1285875" cy="1448752"/>
          </a:xfrm>
          <a:prstGeom prst="rect">
            <a:avLst/>
          </a:prstGeom>
        </p:spPr>
      </p:pic>
      <p:pic>
        <p:nvPicPr>
          <p:cNvPr id="7" name="Picture 6" descr="thumb_860273a4-0f35-11ec-a5fb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571750"/>
            <a:ext cx="1285875" cy="1465898"/>
          </a:xfrm>
          <a:prstGeom prst="rect">
            <a:avLst/>
          </a:prstGeom>
        </p:spPr>
      </p:pic>
      <p:pic>
        <p:nvPicPr>
          <p:cNvPr id="8" name="Picture 7" descr="thumb_8aa125cc-0f35-11ec-a5fb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571750"/>
            <a:ext cx="1285875" cy="1285875"/>
          </a:xfrm>
          <a:prstGeom prst="rect">
            <a:avLst/>
          </a:prstGeom>
        </p:spPr>
      </p:pic>
      <p:pic>
        <p:nvPicPr>
          <p:cNvPr id="9" name="Picture 8" descr="thumb_8aa359b4-0f35-11ec-a5fb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2571750"/>
            <a:ext cx="1285875" cy="1500188"/>
          </a:xfrm>
          <a:prstGeom prst="rect">
            <a:avLst/>
          </a:prstGeom>
        </p:spPr>
      </p:pic>
      <p:pic>
        <p:nvPicPr>
          <p:cNvPr id="10" name="Picture 9" descr="thumb_8aa600c4-0f35-11ec-a5fb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571750"/>
            <a:ext cx="1285875" cy="1285875"/>
          </a:xfrm>
          <a:prstGeom prst="rect">
            <a:avLst/>
          </a:prstGeom>
        </p:spPr>
      </p:pic>
      <p:pic>
        <p:nvPicPr>
          <p:cNvPr id="11" name="Picture 10" descr="thumb_8aa7dbb0-0f35-11ec-a5fb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2571750"/>
            <a:ext cx="1285875" cy="803672"/>
          </a:xfrm>
          <a:prstGeom prst="rect">
            <a:avLst/>
          </a:prstGeom>
        </p:spPr>
      </p:pic>
      <p:pic>
        <p:nvPicPr>
          <p:cNvPr id="12" name="Picture 11" descr="thumb_8aaa17e0-0f35-11ec-a5fb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7200" y="2571750"/>
            <a:ext cx="1285875" cy="1337310"/>
          </a:xfrm>
          <a:prstGeom prst="rect">
            <a:avLst/>
          </a:prstGeom>
        </p:spPr>
      </p:pic>
      <p:pic>
        <p:nvPicPr>
          <p:cNvPr id="13" name="Picture 12" descr="thumb_8aac4d12-0f35-11ec-a5fb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6800" y="2571750"/>
            <a:ext cx="1285875" cy="1714500"/>
          </a:xfrm>
          <a:prstGeom prst="rect">
            <a:avLst/>
          </a:prstGeom>
        </p:spPr>
      </p:pic>
      <p:pic>
        <p:nvPicPr>
          <p:cNvPr id="14" name="Picture 13" descr="thumb_8d32e12c-0f35-11ec-a5fb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2571750"/>
            <a:ext cx="1285875" cy="1465898"/>
          </a:xfrm>
          <a:prstGeom prst="rect">
            <a:avLst/>
          </a:prstGeom>
        </p:spPr>
      </p:pic>
      <p:pic>
        <p:nvPicPr>
          <p:cNvPr id="15" name="Picture 14" descr="thumb_8d35f07e-0f35-11ec-a5fb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2571750"/>
            <a:ext cx="1285875" cy="1397318"/>
          </a:xfrm>
          <a:prstGeom prst="rect">
            <a:avLst/>
          </a:prstGeom>
        </p:spPr>
      </p:pic>
      <p:pic>
        <p:nvPicPr>
          <p:cNvPr id="16" name="Picture 15" descr="thumb_8d3ab190-0f35-11ec-a5fb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5600" y="2571750"/>
            <a:ext cx="1285875" cy="1380172"/>
          </a:xfrm>
          <a:prstGeom prst="rect">
            <a:avLst/>
          </a:prstGeom>
        </p:spPr>
      </p:pic>
      <p:pic>
        <p:nvPicPr>
          <p:cNvPr id="17" name="Picture 16" descr="thumb_8d3d495a-0f35-11ec-a5fb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15200" y="2571750"/>
            <a:ext cx="1285875" cy="1465898"/>
          </a:xfrm>
          <a:prstGeom prst="rect">
            <a:avLst/>
          </a:prstGeom>
        </p:spPr>
      </p:pic>
      <p:pic>
        <p:nvPicPr>
          <p:cNvPr id="18" name="Picture 17" descr="thumb_8d71ba46-0f35-11ec-a5fb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4800" y="2571750"/>
            <a:ext cx="1285875" cy="1465898"/>
          </a:xfrm>
          <a:prstGeom prst="rect">
            <a:avLst/>
          </a:prstGeom>
        </p:spPr>
      </p:pic>
      <p:pic>
        <p:nvPicPr>
          <p:cNvPr id="19" name="Picture 18" descr="thumb_8d74d848-0f35-11ec-a5fb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4400" y="2571750"/>
            <a:ext cx="1285875" cy="1236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