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q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07000" cy="5207000"/>
          </a:xfrm>
          <a:prstGeom prst="rect">
            <a:avLst/>
          </a:prstGeom>
        </p:spPr>
      </p:pic>
      <p:pic>
        <p:nvPicPr>
          <p:cNvPr id="5" name="Picture 4" descr="thumb_cbe7f966-e676-11eb-ad9b-60f262b60b6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71750"/>
            <a:ext cx="1905000" cy="1435100"/>
          </a:xfrm>
          <a:prstGeom prst="rect">
            <a:avLst/>
          </a:prstGeom>
        </p:spPr>
      </p:pic>
      <p:pic>
        <p:nvPicPr>
          <p:cNvPr id="6" name="Picture 5" descr="thumb_cbf0d344-e676-11eb-898b-60f262b60b6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2571750"/>
            <a:ext cx="1905000" cy="1905000"/>
          </a:xfrm>
          <a:prstGeom prst="rect">
            <a:avLst/>
          </a:prstGeom>
        </p:spPr>
      </p:pic>
      <p:pic>
        <p:nvPicPr>
          <p:cNvPr id="7" name="Picture 6" descr="thumb_cbf65019-e676-11eb-9a22-60f262b60b6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2571750"/>
            <a:ext cx="1905000" cy="1905000"/>
          </a:xfrm>
          <a:prstGeom prst="rect">
            <a:avLst/>
          </a:prstGeom>
        </p:spPr>
      </p:pic>
      <p:pic>
        <p:nvPicPr>
          <p:cNvPr id="8" name="Picture 7" descr="thumb_cbfba756-e676-11eb-8003-60f262b60b6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0" y="2571750"/>
            <a:ext cx="1905000" cy="1905000"/>
          </a:xfrm>
          <a:prstGeom prst="rect">
            <a:avLst/>
          </a:prstGeom>
        </p:spPr>
      </p:pic>
      <p:pic>
        <p:nvPicPr>
          <p:cNvPr id="9" name="Picture 8" descr="thumb_cc01c314-e676-11eb-99cd-60f262b60b65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0" y="2571750"/>
            <a:ext cx="1905000" cy="1790700"/>
          </a:xfrm>
          <a:prstGeom prst="rect">
            <a:avLst/>
          </a:prstGeom>
        </p:spPr>
      </p:pic>
      <p:pic>
        <p:nvPicPr>
          <p:cNvPr id="10" name="Picture 9" descr="thumb_cc341d6a-e676-11eb-ae63-60f262b60b65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0" y="2571750"/>
            <a:ext cx="1905000" cy="1790700"/>
          </a:xfrm>
          <a:prstGeom prst="rect">
            <a:avLst/>
          </a:prstGeom>
        </p:spPr>
      </p:pic>
      <p:pic>
        <p:nvPicPr>
          <p:cNvPr id="11" name="Picture 10" descr="thumb_cc38b044-e676-11eb-be59-60f262b60b65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0" y="2571750"/>
            <a:ext cx="1905000" cy="1905000"/>
          </a:xfrm>
          <a:prstGeom prst="rect">
            <a:avLst/>
          </a:prstGeom>
        </p:spPr>
      </p:pic>
      <p:pic>
        <p:nvPicPr>
          <p:cNvPr id="12" name="Picture 11" descr="thumb_cc3ef2e7-e676-11eb-80c3-60f262b60b65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4000" y="2571750"/>
            <a:ext cx="1905000" cy="1905000"/>
          </a:xfrm>
          <a:prstGeom prst="rect">
            <a:avLst/>
          </a:prstGeom>
        </p:spPr>
      </p:pic>
      <p:pic>
        <p:nvPicPr>
          <p:cNvPr id="13" name="Picture 12" descr="thumb_cc450d66-e676-11eb-bc7f-60f262b60b65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0" y="2571750"/>
            <a:ext cx="1905000" cy="1905000"/>
          </a:xfrm>
          <a:prstGeom prst="rect">
            <a:avLst/>
          </a:prstGeom>
        </p:spPr>
      </p:pic>
      <p:pic>
        <p:nvPicPr>
          <p:cNvPr id="14" name="Picture 13" descr="thumb_cc4bc42b-e676-11eb-a3d9-60f262b60b65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58000" y="2571750"/>
            <a:ext cx="1905000" cy="1663700"/>
          </a:xfrm>
          <a:prstGeom prst="rect">
            <a:avLst/>
          </a:prstGeom>
        </p:spPr>
      </p:pic>
      <p:pic>
        <p:nvPicPr>
          <p:cNvPr id="15" name="Picture 14" descr="thumb_cc533d1f-e676-11eb-a146-60f262b60b65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20000" y="2571750"/>
            <a:ext cx="1905000" cy="1905000"/>
          </a:xfrm>
          <a:prstGeom prst="rect">
            <a:avLst/>
          </a:prstGeom>
        </p:spPr>
      </p:pic>
      <p:pic>
        <p:nvPicPr>
          <p:cNvPr id="16" name="Picture 15" descr="thumb_cc58bb6f-e676-11eb-86ad-60f262b60b65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82000" y="2571750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