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 more at https://trojancs.org/courses/graphics/test/</a:t>
            </a:r>
          </a:p>
        </p:txBody>
      </p:sp>
      <p:pic>
        <p:nvPicPr>
          <p:cNvPr id="4" name="Picture 3" descr="q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</p:spPr>
      </p:pic>
      <p:pic>
        <p:nvPicPr>
          <p:cNvPr id="5" name="Picture 4" descr="thumb_f5369f17-e677-11eb-b7a9-60f262b60b6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1750"/>
            <a:ext cx="1285875" cy="1028700"/>
          </a:xfrm>
          <a:prstGeom prst="rect">
            <a:avLst/>
          </a:prstGeom>
        </p:spPr>
      </p:pic>
      <p:pic>
        <p:nvPicPr>
          <p:cNvPr id="6" name="Picture 5" descr="thumb_f5408915-e677-11eb-bab5-60f262b60b6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2571750"/>
            <a:ext cx="1285875" cy="1028700"/>
          </a:xfrm>
          <a:prstGeom prst="rect">
            <a:avLst/>
          </a:prstGeom>
        </p:spPr>
      </p:pic>
      <p:pic>
        <p:nvPicPr>
          <p:cNvPr id="7" name="Picture 6" descr="thumb_f546caa7-e677-11eb-8f3e-60f262b60b6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2571750"/>
            <a:ext cx="1285875" cy="1028700"/>
          </a:xfrm>
          <a:prstGeom prst="rect">
            <a:avLst/>
          </a:prstGeom>
        </p:spPr>
      </p:pic>
      <p:pic>
        <p:nvPicPr>
          <p:cNvPr id="8" name="Picture 7" descr="thumb_f54d3338-e677-11eb-afe8-60f262b60b6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2571750"/>
            <a:ext cx="1285875" cy="1028700"/>
          </a:xfrm>
          <a:prstGeom prst="rect">
            <a:avLst/>
          </a:prstGeom>
        </p:spPr>
      </p:pic>
      <p:pic>
        <p:nvPicPr>
          <p:cNvPr id="9" name="Picture 8" descr="thumb_f5534460-e677-11eb-90a7-60f262b60b6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2571750"/>
            <a:ext cx="1285875" cy="1028700"/>
          </a:xfrm>
          <a:prstGeom prst="rect">
            <a:avLst/>
          </a:prstGeom>
        </p:spPr>
      </p:pic>
      <p:pic>
        <p:nvPicPr>
          <p:cNvPr id="10" name="Picture 9" descr="thumb_f55901c8-e677-11eb-b77b-60f262b60b65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0" y="2571750"/>
            <a:ext cx="1285875" cy="1028700"/>
          </a:xfrm>
          <a:prstGeom prst="rect">
            <a:avLst/>
          </a:prstGeom>
        </p:spPr>
      </p:pic>
      <p:pic>
        <p:nvPicPr>
          <p:cNvPr id="11" name="Picture 10" descr="thumb_f5998d3f-e677-11eb-af8d-60f262b60b65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2571750"/>
            <a:ext cx="1285875" cy="1028700"/>
          </a:xfrm>
          <a:prstGeom prst="rect">
            <a:avLst/>
          </a:prstGeom>
        </p:spPr>
      </p:pic>
      <p:pic>
        <p:nvPicPr>
          <p:cNvPr id="12" name="Picture 11" descr="thumb_f59f5cc7-e677-11eb-8fae-60f262b60b65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0" y="2571750"/>
            <a:ext cx="1285875" cy="1028700"/>
          </a:xfrm>
          <a:prstGeom prst="rect">
            <a:avLst/>
          </a:prstGeom>
        </p:spPr>
      </p:pic>
      <p:pic>
        <p:nvPicPr>
          <p:cNvPr id="13" name="Picture 12" descr="thumb_f5a46295-e677-11eb-a095-60f262b60b65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571750"/>
            <a:ext cx="1285875" cy="1028700"/>
          </a:xfrm>
          <a:prstGeom prst="rect">
            <a:avLst/>
          </a:prstGeom>
        </p:spPr>
      </p:pic>
      <p:pic>
        <p:nvPicPr>
          <p:cNvPr id="14" name="Picture 13" descr="thumb_f5aacb47-e677-11eb-b71c-60f262b60b65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8000" y="2571750"/>
            <a:ext cx="1285875" cy="1028700"/>
          </a:xfrm>
          <a:prstGeom prst="rect">
            <a:avLst/>
          </a:prstGeom>
        </p:spPr>
      </p:pic>
      <p:pic>
        <p:nvPicPr>
          <p:cNvPr id="15" name="Picture 14" descr="thumb_f5b24557-e677-11eb-a15c-60f262b60b65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0000" y="2571750"/>
            <a:ext cx="1285875" cy="1028700"/>
          </a:xfrm>
          <a:prstGeom prst="rect">
            <a:avLst/>
          </a:prstGeom>
        </p:spPr>
      </p:pic>
      <p:pic>
        <p:nvPicPr>
          <p:cNvPr id="16" name="Picture 15" descr="thumb_f5b811bf-e677-11eb-93f9-60f262b60b65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0" y="2571750"/>
            <a:ext cx="1285875" cy="102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