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ode-to-mondrian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https://trojancs.org/courses/graphics/ode-to-mondrian/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